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0"/>
  </p:sldMasterIdLst>
  <p:sldIdLst>
    <p:sldId id="256" r:id="rId21"/>
    <p:sldId id="259" r:id="rId22"/>
    <p:sldId id="269" r:id="rId23"/>
    <p:sldId id="270" r:id="rId24"/>
    <p:sldId id="266" r:id="rId25"/>
    <p:sldId id="272" r:id="rId26"/>
    <p:sldId id="273" r:id="rId27"/>
    <p:sldId id="271" r:id="rId28"/>
    <p:sldId id="265" r:id="rId29"/>
    <p:sldId id="274" r:id="rId30"/>
    <p:sldId id="275" r:id="rId31"/>
    <p:sldId id="276" r:id="rId32"/>
    <p:sldId id="264" r:id="rId33"/>
    <p:sldId id="263" r:id="rId34"/>
    <p:sldId id="262" r:id="rId35"/>
    <p:sldId id="261" r:id="rId36"/>
    <p:sldId id="260" r:id="rId37"/>
    <p:sldId id="267" r:id="rId38"/>
    <p:sldId id="268" r:id="rId39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A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109" d="100"/>
          <a:sy n="109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6.xml"/><Relationship Id="rId39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42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openxmlformats.org/officeDocument/2006/relationships/slide" Target="slides/slide9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11.xml"/><Relationship Id="rId6" Type="http://schemas.openxmlformats.org/officeDocument/2006/relationships/tags" Target="../tags/tag5.xml"/><Relationship Id="rId11" Type="http://schemas.openxmlformats.org/officeDocument/2006/relationships/image" Target="../media/image1.png"/><Relationship Id="rId5" Type="http://schemas.openxmlformats.org/officeDocument/2006/relationships/tags" Target="../tags/tag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customXml" Target="../../customXml/item1.xml"/><Relationship Id="rId6" Type="http://schemas.openxmlformats.org/officeDocument/2006/relationships/tags" Target="../tags/tag13.xml"/><Relationship Id="rId11" Type="http://schemas.openxmlformats.org/officeDocument/2006/relationships/image" Target="../media/image1.png"/><Relationship Id="rId5" Type="http://schemas.openxmlformats.org/officeDocument/2006/relationships/tags" Target="../tags/tag1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image" Target="../media/image3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customXml" Target="../../customXml/item18.xml"/><Relationship Id="rId6" Type="http://schemas.openxmlformats.org/officeDocument/2006/relationships/tags" Target="../tags/tag21.xml"/><Relationship Id="rId11" Type="http://schemas.openxmlformats.org/officeDocument/2006/relationships/image" Target="../media/image1.png"/><Relationship Id="rId5" Type="http://schemas.openxmlformats.org/officeDocument/2006/relationships/tags" Target="../tags/tag2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image" Target="../media/image3.png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2.png"/><Relationship Id="rId2" Type="http://schemas.openxmlformats.org/officeDocument/2006/relationships/tags" Target="../tags/tag25.xml"/><Relationship Id="rId1" Type="http://schemas.openxmlformats.org/officeDocument/2006/relationships/customXml" Target="../../customXml/item12.xml"/><Relationship Id="rId6" Type="http://schemas.openxmlformats.org/officeDocument/2006/relationships/tags" Target="../tags/tag29.xml"/><Relationship Id="rId11" Type="http://schemas.openxmlformats.org/officeDocument/2006/relationships/image" Target="../media/image1.png"/><Relationship Id="rId5" Type="http://schemas.openxmlformats.org/officeDocument/2006/relationships/tags" Target="../tags/tag2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image" Target="../media/image3.png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2.png"/><Relationship Id="rId2" Type="http://schemas.openxmlformats.org/officeDocument/2006/relationships/tags" Target="../tags/tag33.xml"/><Relationship Id="rId1" Type="http://schemas.openxmlformats.org/officeDocument/2006/relationships/customXml" Target="../../customXml/item19.xml"/><Relationship Id="rId6" Type="http://schemas.openxmlformats.org/officeDocument/2006/relationships/tags" Target="../tags/tag37.xml"/><Relationship Id="rId11" Type="http://schemas.openxmlformats.org/officeDocument/2006/relationships/image" Target="../media/image1.png"/><Relationship Id="rId5" Type="http://schemas.openxmlformats.org/officeDocument/2006/relationships/tags" Target="../tags/tag3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3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2.png"/><Relationship Id="rId2" Type="http://schemas.openxmlformats.org/officeDocument/2006/relationships/tags" Target="../tags/tag41.xml"/><Relationship Id="rId1" Type="http://schemas.openxmlformats.org/officeDocument/2006/relationships/customXml" Target="../../customXml/item17.xml"/><Relationship Id="rId6" Type="http://schemas.openxmlformats.org/officeDocument/2006/relationships/tags" Target="../tags/tag45.xml"/><Relationship Id="rId11" Type="http://schemas.openxmlformats.org/officeDocument/2006/relationships/image" Target="../media/image1.png"/><Relationship Id="rId5" Type="http://schemas.openxmlformats.org/officeDocument/2006/relationships/tags" Target="../tags/tag4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image" Target="../media/image3.png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2.png"/><Relationship Id="rId2" Type="http://schemas.openxmlformats.org/officeDocument/2006/relationships/tags" Target="../tags/tag49.xml"/><Relationship Id="rId1" Type="http://schemas.openxmlformats.org/officeDocument/2006/relationships/customXml" Target="../../customXml/item10.xml"/><Relationship Id="rId6" Type="http://schemas.openxmlformats.org/officeDocument/2006/relationships/tags" Target="../tags/tag53.xml"/><Relationship Id="rId11" Type="http://schemas.openxmlformats.org/officeDocument/2006/relationships/image" Target="../media/image1.png"/><Relationship Id="rId5" Type="http://schemas.openxmlformats.org/officeDocument/2006/relationships/tags" Target="../tags/tag5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image" Target="../media/image3.png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image" Target="../media/image2.png"/><Relationship Id="rId2" Type="http://schemas.openxmlformats.org/officeDocument/2006/relationships/tags" Target="../tags/tag57.xml"/><Relationship Id="rId1" Type="http://schemas.openxmlformats.org/officeDocument/2006/relationships/customXml" Target="../../customXml/item14.xml"/><Relationship Id="rId6" Type="http://schemas.openxmlformats.org/officeDocument/2006/relationships/tags" Target="../tags/tag61.xml"/><Relationship Id="rId11" Type="http://schemas.openxmlformats.org/officeDocument/2006/relationships/image" Target="../media/image1.png"/><Relationship Id="rId5" Type="http://schemas.openxmlformats.org/officeDocument/2006/relationships/tags" Target="../tags/tag6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image" Target="../media/image3.png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image" Target="../media/image2.png"/><Relationship Id="rId2" Type="http://schemas.openxmlformats.org/officeDocument/2006/relationships/tags" Target="../tags/tag65.xml"/><Relationship Id="rId1" Type="http://schemas.openxmlformats.org/officeDocument/2006/relationships/customXml" Target="../../customXml/item2.xml"/><Relationship Id="rId6" Type="http://schemas.openxmlformats.org/officeDocument/2006/relationships/tags" Target="../tags/tag69.xml"/><Relationship Id="rId11" Type="http://schemas.openxmlformats.org/officeDocument/2006/relationships/image" Target="../media/image1.png"/><Relationship Id="rId5" Type="http://schemas.openxmlformats.org/officeDocument/2006/relationships/tags" Target="../tags/tag6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image" Target="../media/image3.png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image" Target="../media/image2.png"/><Relationship Id="rId2" Type="http://schemas.openxmlformats.org/officeDocument/2006/relationships/tags" Target="../tags/tag73.xml"/><Relationship Id="rId1" Type="http://schemas.openxmlformats.org/officeDocument/2006/relationships/customXml" Target="../../customXml/item15.xml"/><Relationship Id="rId6" Type="http://schemas.openxmlformats.org/officeDocument/2006/relationships/tags" Target="../tags/tag77.xml"/><Relationship Id="rId11" Type="http://schemas.openxmlformats.org/officeDocument/2006/relationships/image" Target="../media/image1.png"/><Relationship Id="rId5" Type="http://schemas.openxmlformats.org/officeDocument/2006/relationships/tags" Target="../tags/tag7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image" Target="../media/image3.png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image" Target="../media/image2.png"/><Relationship Id="rId2" Type="http://schemas.openxmlformats.org/officeDocument/2006/relationships/tags" Target="../tags/tag81.xml"/><Relationship Id="rId1" Type="http://schemas.openxmlformats.org/officeDocument/2006/relationships/customXml" Target="../../customXml/item13.xml"/><Relationship Id="rId6" Type="http://schemas.openxmlformats.org/officeDocument/2006/relationships/tags" Target="../tags/tag85.xml"/><Relationship Id="rId11" Type="http://schemas.openxmlformats.org/officeDocument/2006/relationships/image" Target="../media/image1.png"/><Relationship Id="rId5" Type="http://schemas.openxmlformats.org/officeDocument/2006/relationships/tags" Target="../tags/tag8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image" Target="../media/image3.png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image" Target="../media/image2.png"/><Relationship Id="rId2" Type="http://schemas.openxmlformats.org/officeDocument/2006/relationships/tags" Target="../tags/tag89.xml"/><Relationship Id="rId1" Type="http://schemas.openxmlformats.org/officeDocument/2006/relationships/customXml" Target="../../customXml/item8.xml"/><Relationship Id="rId6" Type="http://schemas.openxmlformats.org/officeDocument/2006/relationships/tags" Target="../tags/tag93.xml"/><Relationship Id="rId11" Type="http://schemas.openxmlformats.org/officeDocument/2006/relationships/image" Target="../media/image1.png"/><Relationship Id="rId5" Type="http://schemas.openxmlformats.org/officeDocument/2006/relationships/tags" Target="../tags/tag9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image" Target="../media/image3.png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image" Target="../media/image2.png"/><Relationship Id="rId2" Type="http://schemas.openxmlformats.org/officeDocument/2006/relationships/tags" Target="../tags/tag97.xml"/><Relationship Id="rId1" Type="http://schemas.openxmlformats.org/officeDocument/2006/relationships/customXml" Target="../../customXml/item9.xml"/><Relationship Id="rId6" Type="http://schemas.openxmlformats.org/officeDocument/2006/relationships/tags" Target="../tags/tag101.xml"/><Relationship Id="rId11" Type="http://schemas.openxmlformats.org/officeDocument/2006/relationships/image" Target="../media/image1.png"/><Relationship Id="rId5" Type="http://schemas.openxmlformats.org/officeDocument/2006/relationships/tags" Target="../tags/tag10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image" Target="../media/image3.png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image" Target="../media/image2.png"/><Relationship Id="rId2" Type="http://schemas.openxmlformats.org/officeDocument/2006/relationships/tags" Target="../tags/tag105.xml"/><Relationship Id="rId1" Type="http://schemas.openxmlformats.org/officeDocument/2006/relationships/customXml" Target="../../customXml/item6.xml"/><Relationship Id="rId6" Type="http://schemas.openxmlformats.org/officeDocument/2006/relationships/tags" Target="../tags/tag109.xml"/><Relationship Id="rId11" Type="http://schemas.openxmlformats.org/officeDocument/2006/relationships/image" Target="../media/image1.png"/><Relationship Id="rId5" Type="http://schemas.openxmlformats.org/officeDocument/2006/relationships/tags" Target="../tags/tag10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image" Target="../media/image3.png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image" Target="../media/image2.png"/><Relationship Id="rId2" Type="http://schemas.openxmlformats.org/officeDocument/2006/relationships/tags" Target="../tags/tag113.xml"/><Relationship Id="rId1" Type="http://schemas.openxmlformats.org/officeDocument/2006/relationships/customXml" Target="../../customXml/item5.xml"/><Relationship Id="rId6" Type="http://schemas.openxmlformats.org/officeDocument/2006/relationships/tags" Target="../tags/tag117.xml"/><Relationship Id="rId11" Type="http://schemas.openxmlformats.org/officeDocument/2006/relationships/image" Target="../media/image1.png"/><Relationship Id="rId5" Type="http://schemas.openxmlformats.org/officeDocument/2006/relationships/tags" Target="../tags/tag1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image" Target="../media/image3.png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12" Type="http://schemas.openxmlformats.org/officeDocument/2006/relationships/image" Target="../media/image2.png"/><Relationship Id="rId2" Type="http://schemas.openxmlformats.org/officeDocument/2006/relationships/tags" Target="../tags/tag121.xml"/><Relationship Id="rId1" Type="http://schemas.openxmlformats.org/officeDocument/2006/relationships/customXml" Target="../../customXml/item7.xml"/><Relationship Id="rId6" Type="http://schemas.openxmlformats.org/officeDocument/2006/relationships/tags" Target="../tags/tag125.xml"/><Relationship Id="rId11" Type="http://schemas.openxmlformats.org/officeDocument/2006/relationships/image" Target="../media/image1.png"/><Relationship Id="rId5" Type="http://schemas.openxmlformats.org/officeDocument/2006/relationships/tags" Target="../tags/tag1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image" Target="../media/image3.png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image" Target="../media/image2.png"/><Relationship Id="rId2" Type="http://schemas.openxmlformats.org/officeDocument/2006/relationships/tags" Target="../tags/tag129.xml"/><Relationship Id="rId1" Type="http://schemas.openxmlformats.org/officeDocument/2006/relationships/customXml" Target="../../customXml/item3.xml"/><Relationship Id="rId6" Type="http://schemas.openxmlformats.org/officeDocument/2006/relationships/tags" Target="../tags/tag133.xml"/><Relationship Id="rId11" Type="http://schemas.openxmlformats.org/officeDocument/2006/relationships/image" Target="../media/image1.png"/><Relationship Id="rId5" Type="http://schemas.openxmlformats.org/officeDocument/2006/relationships/tags" Target="../tags/tag13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3.pn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image" Target="../media/image2.png"/><Relationship Id="rId2" Type="http://schemas.openxmlformats.org/officeDocument/2006/relationships/tags" Target="../tags/tag137.xml"/><Relationship Id="rId1" Type="http://schemas.openxmlformats.org/officeDocument/2006/relationships/customXml" Target="../../customXml/item16.xml"/><Relationship Id="rId6" Type="http://schemas.openxmlformats.org/officeDocument/2006/relationships/tags" Target="../tags/tag141.xml"/><Relationship Id="rId11" Type="http://schemas.openxmlformats.org/officeDocument/2006/relationships/image" Target="../media/image1.png"/><Relationship Id="rId5" Type="http://schemas.openxmlformats.org/officeDocument/2006/relationships/tags" Target="../tags/tag14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C6C1-DAFF-41A4-903F-99E00A218E82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CE7B-A09D-4C89-A697-5A4EB702C1E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A708-1C04-4940-AEF0-B55C5104ECAD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7061-7EAE-4C07-B35B-048CFA3A2D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9CC4-C58D-4D38-8E12-D0615C85E2E4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8D3C-C9F6-425A-B617-857A37E985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259C-DE37-463C-8831-7C1B39912A5A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3384-BF29-4D20-A235-31E9871448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9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7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7845552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0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6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5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TW" altLang="en-US"/>
          </a:p>
        </p:txBody>
      </p:sp>
      <p:pic>
        <p:nvPicPr>
          <p:cNvPr id="11" name="圖片 10" descr="Answer1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  <p:pic>
        <p:nvPicPr>
          <p:cNvPr id="12" name="圖片 11" descr="Answer2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  <p:pic>
        <p:nvPicPr>
          <p:cNvPr id="13" name="圖片 12" descr="Answer3.png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 descr="Answer4.png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047512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1 - 4 個選擇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1371600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684311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4 個選擇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069848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240235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3734867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4"/>
            <p:custDataLst>
              <p:tags r:id="rId5"/>
            </p:custDataLst>
          </p:nvPr>
        </p:nvSpPr>
        <p:spPr>
          <a:xfrm>
            <a:off x="384048" y="5067376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1pPr>
            <a:lvl2pPr marL="4572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2pPr>
            <a:lvl3pPr marL="9144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3pPr>
            <a:lvl4pPr marL="13716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4pPr>
            <a:lvl5pPr marL="1828800" indent="0" algn="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endParaRPr lang="zh-HK" altLang="en-US"/>
          </a:p>
        </p:txBody>
      </p:sp>
      <p:pic>
        <p:nvPicPr>
          <p:cNvPr id="11" name="圖片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249185"/>
            <a:ext cx="857250" cy="857250"/>
          </a:xfrm>
          <a:prstGeom prst="rect">
            <a:avLst/>
          </a:prstGeom>
        </p:spPr>
      </p:pic>
      <p:pic>
        <p:nvPicPr>
          <p:cNvPr id="12" name="圖片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581694"/>
            <a:ext cx="857250" cy="857250"/>
          </a:xfrm>
          <a:prstGeom prst="rect">
            <a:avLst/>
          </a:prstGeom>
        </p:spPr>
      </p:pic>
      <p:pic>
        <p:nvPicPr>
          <p:cNvPr id="13" name="圖片 12"/>
          <p:cNvPicPr>
            <a:picLocks/>
          </p:cNvPicPr>
          <p:nvPr userDrawn="1"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  <p:pic>
        <p:nvPicPr>
          <p:cNvPr id="14" name="圖片 13"/>
          <p:cNvPicPr>
            <a:picLocks/>
          </p:cNvPicPr>
          <p:nvPr userDrawn="1"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5246713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7042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2CE5-D9C2-44E4-8D49-AD5BD5FCF52E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4A013-E845-4EFB-B2AF-04C78122FC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49DB-CFE7-4EAA-8E25-83B28A00120F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74DA-DF24-459F-B33B-E792E513C23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A110-E2E3-49E8-B23C-59CDDE3DF29D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4C32-F372-4590-9798-688E4D14976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C220-4783-4B7C-B6EC-FDDBF3394847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B609-7B26-4F6A-9305-662970D18D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87CE-844F-4BD6-8581-0FDE2A7AA650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94F-234E-480A-921E-ADB47FDEF2C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E44C-7EF0-4CE1-9BD3-C040C588985F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D2B9-10E9-4B36-BCD5-10AA7D4F3A9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27D6-7B85-4A17-B5D5-D072D6A3DC28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A450-1672-410C-AA00-8F477BAE44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8720CF-D8DC-44C6-9DF0-C1D605A14CED}" type="datetimeFigureOut">
              <a:rPr lang="fr-FR"/>
              <a:pPr>
                <a:defRPr/>
              </a:pPr>
              <a:t>09/12/2011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5B94E6-70EF-45DB-BD63-BDB0B562AF0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image" Target="../media/image7.pn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image" Target="../media/image7.pn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image" Target="../media/image7.pn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604838"/>
            <a:ext cx="7772400" cy="1470025"/>
          </a:xfrm>
        </p:spPr>
        <p:txBody>
          <a:bodyPr/>
          <a:lstStyle/>
          <a:p>
            <a:r>
              <a:rPr lang="en-US" altLang="zh-TW" sz="6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zh-TW" altLang="zh-TW" sz="6600" b="1" dirty="0" smtClean="0">
                <a:solidFill>
                  <a:schemeClr val="accent3">
                    <a:lumMod val="50000"/>
                  </a:schemeClr>
                </a:solidFill>
              </a:rPr>
              <a:t>能源與我</a:t>
            </a:r>
            <a:endParaRPr lang="zh-TW" altLang="zh-TW" sz="6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1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altLang="zh-TW" dirty="0" smtClean="0"/>
              <a:t>9.</a:t>
            </a:r>
            <a:r>
              <a:rPr lang="zh-TW" altLang="zh-HK" dirty="0" smtClean="0"/>
              <a:t>下列</a:t>
            </a:r>
            <a:r>
              <a:rPr lang="zh-TW" altLang="zh-HK" dirty="0"/>
              <a:t>哪項屬於車輛環保組合的設計</a:t>
            </a:r>
            <a:r>
              <a:rPr lang="en-US" altLang="zh-HK" dirty="0" smtClean="0"/>
              <a:t>?</a:t>
            </a:r>
            <a:endParaRPr lang="zh-TW" altLang="zh-HK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dirty="0" smtClean="0"/>
              <a:t>只有</a:t>
            </a:r>
            <a:r>
              <a:rPr lang="en-US" altLang="zh-TW" dirty="0" smtClean="0"/>
              <a:t>(I)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(II)</a:t>
            </a:r>
            <a:endParaRPr lang="zh-HK" altLang="en-US" dirty="0"/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dirty="0" smtClean="0"/>
              <a:t>只有</a:t>
            </a:r>
            <a:r>
              <a:rPr lang="en-US" altLang="zh-TW" dirty="0" smtClean="0"/>
              <a:t>(II)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(III)</a:t>
            </a:r>
            <a:endParaRPr lang="zh-HK" altLang="en-US" dirty="0"/>
          </a:p>
        </p:txBody>
      </p:sp>
      <p:sp>
        <p:nvSpPr>
          <p:cNvPr id="15" name="內容版面配置區 1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dirty="0" smtClean="0"/>
              <a:t>(I)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(II)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(III)</a:t>
            </a:r>
            <a:endParaRPr lang="zh-HK" altLang="en-US" dirty="0"/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dirty="0" smtClean="0"/>
              <a:t>(I)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(II)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(III)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(IV)</a:t>
            </a:r>
            <a:endParaRPr lang="zh-HK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11398" y="1556792"/>
            <a:ext cx="44486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/>
              <a:t>(I)	</a:t>
            </a:r>
            <a:r>
              <a:rPr lang="zh-TW" altLang="zh-HK" sz="3200" dirty="0"/>
              <a:t>安裝歐盟引擎</a:t>
            </a:r>
          </a:p>
          <a:p>
            <a:r>
              <a:rPr lang="en-US" altLang="zh-HK" sz="3200" dirty="0"/>
              <a:t>(II)	</a:t>
            </a:r>
            <a:r>
              <a:rPr lang="zh-TW" altLang="zh-HK" sz="3200" dirty="0"/>
              <a:t>使用低硫含量燃油</a:t>
            </a:r>
          </a:p>
          <a:p>
            <a:r>
              <a:rPr lang="en-US" altLang="zh-HK" sz="3200" dirty="0"/>
              <a:t>(III)	</a:t>
            </a:r>
            <a:r>
              <a:rPr lang="zh-TW" altLang="zh-HK" sz="3200" dirty="0"/>
              <a:t>為車輛裝置柴油</a:t>
            </a:r>
            <a:r>
              <a:rPr lang="zh-TW" altLang="zh-HK" sz="3200" dirty="0" smtClean="0"/>
              <a:t>催</a:t>
            </a:r>
            <a:r>
              <a:rPr lang="en-US" altLang="zh-TW" sz="3200" dirty="0" smtClean="0"/>
              <a:t>	</a:t>
            </a:r>
            <a:r>
              <a:rPr lang="zh-TW" altLang="zh-HK" sz="3200" dirty="0" smtClean="0"/>
              <a:t>化</a:t>
            </a:r>
            <a:r>
              <a:rPr lang="zh-TW" altLang="zh-HK" sz="3200" dirty="0"/>
              <a:t>過過濾器</a:t>
            </a:r>
          </a:p>
          <a:p>
            <a:r>
              <a:rPr lang="en-US" altLang="zh-HK" sz="3200" dirty="0"/>
              <a:t>(IV)	</a:t>
            </a:r>
            <a:r>
              <a:rPr lang="zh-TW" altLang="zh-HK" sz="3200" dirty="0"/>
              <a:t>以石油汽為燃料</a:t>
            </a:r>
          </a:p>
        </p:txBody>
      </p:sp>
      <p:pic>
        <p:nvPicPr>
          <p:cNvPr id="9" name="圖片 8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660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1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altLang="zh-TW" dirty="0" smtClean="0"/>
              <a:t>10.</a:t>
            </a:r>
            <a:r>
              <a:rPr lang="zh-TW" altLang="zh-HK" dirty="0" smtClean="0"/>
              <a:t>歐盟</a:t>
            </a:r>
            <a:r>
              <a:rPr lang="en-US" altLang="zh-HK" dirty="0"/>
              <a:t>II</a:t>
            </a:r>
            <a:r>
              <a:rPr lang="zh-TW" altLang="zh-HK" dirty="0"/>
              <a:t>型引擎電子化帶來了什麼好處</a:t>
            </a:r>
            <a:r>
              <a:rPr lang="en-US" altLang="zh-HK" dirty="0"/>
              <a:t>? </a:t>
            </a:r>
            <a:endParaRPr lang="zh-TW" altLang="zh-HK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zh-HK" dirty="0"/>
              <a:t>有泠卻作用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zh-HK" dirty="0"/>
              <a:t>減少燃油的</a:t>
            </a:r>
            <a:r>
              <a:rPr lang="zh-TW" altLang="zh-HK" dirty="0" smtClean="0"/>
              <a:t>消耗</a:t>
            </a:r>
            <a:endParaRPr lang="zh-TW" altLang="zh-HK" dirty="0"/>
          </a:p>
        </p:txBody>
      </p:sp>
      <p:sp>
        <p:nvSpPr>
          <p:cNvPr id="15" name="內容版面配置區 1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zh-HK" dirty="0"/>
              <a:t>排放出最低份量的</a:t>
            </a:r>
            <a:r>
              <a:rPr lang="zh-TW" altLang="zh-HK" dirty="0" smtClean="0"/>
              <a:t>廢氣</a:t>
            </a:r>
            <a:endParaRPr lang="zh-TW" altLang="zh-HK" dirty="0"/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zh-HK" dirty="0"/>
              <a:t>為車輛帶來更大的</a:t>
            </a:r>
            <a:r>
              <a:rPr lang="zh-TW" altLang="zh-HK" dirty="0" smtClean="0"/>
              <a:t>動力</a:t>
            </a:r>
            <a:endParaRPr lang="zh-TW" altLang="zh-HK" dirty="0"/>
          </a:p>
        </p:txBody>
      </p:sp>
      <p:pic>
        <p:nvPicPr>
          <p:cNvPr id="18" name="圖片 1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798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11.</a:t>
            </a:r>
            <a:r>
              <a:rPr lang="zh-TW" altLang="zh-HK" dirty="0" smtClean="0"/>
              <a:t>選用</a:t>
            </a:r>
            <a:r>
              <a:rPr lang="zh-TW" altLang="zh-HK" dirty="0"/>
              <a:t>超低硫柴油後車輛下列哪項的排放量會減少</a:t>
            </a:r>
            <a:r>
              <a:rPr lang="en-US" altLang="zh-HK" dirty="0"/>
              <a:t>? </a:t>
            </a:r>
            <a:endParaRPr lang="zh-TW" altLang="zh-HK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dirty="0" smtClean="0"/>
              <a:t>只有</a:t>
            </a:r>
            <a:r>
              <a:rPr lang="en-US" altLang="zh-TW" dirty="0" smtClean="0"/>
              <a:t>(I)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(II)</a:t>
            </a:r>
            <a:endParaRPr lang="zh-HK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dirty="0" smtClean="0"/>
              <a:t>只有</a:t>
            </a:r>
            <a:r>
              <a:rPr lang="en-US" altLang="zh-TW" dirty="0" smtClean="0"/>
              <a:t>(II)</a:t>
            </a:r>
            <a:r>
              <a:rPr lang="zh-TW" altLang="en-US" dirty="0"/>
              <a:t>、</a:t>
            </a:r>
            <a:r>
              <a:rPr lang="en-US" altLang="zh-TW" dirty="0" smtClean="0"/>
              <a:t>(III)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(IV)</a:t>
            </a:r>
            <a:endParaRPr lang="zh-HK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dirty="0" smtClean="0"/>
              <a:t>(I)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(II)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(III)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(IV)</a:t>
            </a:r>
            <a:endParaRPr lang="zh-HK" altLang="en-US" dirty="0"/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dirty="0"/>
              <a:t>(I)</a:t>
            </a:r>
            <a:r>
              <a:rPr lang="zh-TW" altLang="en-US" dirty="0"/>
              <a:t>、</a:t>
            </a:r>
            <a:r>
              <a:rPr lang="en-US" altLang="zh-TW" dirty="0"/>
              <a:t>(II)</a:t>
            </a:r>
            <a:r>
              <a:rPr lang="zh-TW" altLang="en-US" dirty="0"/>
              <a:t>、</a:t>
            </a:r>
            <a:r>
              <a:rPr lang="en-US" altLang="zh-TW" dirty="0"/>
              <a:t>(III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</a:t>
            </a:r>
            <a:r>
              <a:rPr lang="en-US" altLang="zh-TW" dirty="0"/>
              <a:t>IV</a:t>
            </a:r>
            <a:r>
              <a:rPr lang="en-US" altLang="zh-TW" dirty="0" smtClean="0"/>
              <a:t>)</a:t>
            </a:r>
            <a:r>
              <a:rPr lang="zh-TW" altLang="en-US" dirty="0" smtClean="0"/>
              <a:t>及</a:t>
            </a:r>
            <a:r>
              <a:rPr lang="en-US" altLang="zh-TW" dirty="0" smtClean="0"/>
              <a:t>(V)</a:t>
            </a:r>
            <a:endParaRPr lang="zh-HK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48963" y="1282053"/>
            <a:ext cx="3096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Both"/>
            </a:pPr>
            <a:r>
              <a:rPr lang="zh-TW" altLang="zh-HK" sz="3200" dirty="0" smtClean="0"/>
              <a:t>微粒</a:t>
            </a:r>
            <a:endParaRPr lang="en-US" altLang="zh-TW" sz="3200" dirty="0"/>
          </a:p>
          <a:p>
            <a:pPr marL="400050" indent="-400050">
              <a:buAutoNum type="romanUcParenBoth"/>
            </a:pPr>
            <a:r>
              <a:rPr lang="zh-TW" altLang="zh-HK" sz="3200" dirty="0" smtClean="0"/>
              <a:t>碳氫化合物</a:t>
            </a:r>
            <a:endParaRPr lang="en-US" altLang="zh-TW" sz="3200" dirty="0"/>
          </a:p>
          <a:p>
            <a:pPr marL="400050" indent="-400050">
              <a:buAutoNum type="romanUcParenBoth"/>
            </a:pPr>
            <a:r>
              <a:rPr lang="zh-TW" altLang="zh-HK" sz="3200" dirty="0" smtClean="0"/>
              <a:t>一氧化碳</a:t>
            </a:r>
            <a:endParaRPr lang="en-US" altLang="zh-TW" sz="3200" dirty="0"/>
          </a:p>
          <a:p>
            <a:pPr marL="400050" indent="-400050">
              <a:buAutoNum type="romanUcParenBoth"/>
            </a:pPr>
            <a:r>
              <a:rPr lang="zh-TW" altLang="zh-HK" sz="3200" dirty="0" smtClean="0"/>
              <a:t>二氧化硫</a:t>
            </a:r>
            <a:endParaRPr lang="en-US" altLang="zh-TW" sz="3200" dirty="0"/>
          </a:p>
          <a:p>
            <a:pPr marL="400050" indent="-400050">
              <a:buAutoNum type="romanUcParenBoth"/>
            </a:pPr>
            <a:r>
              <a:rPr lang="zh-TW" altLang="zh-HK" sz="3200" dirty="0" smtClean="0"/>
              <a:t>二氧化碳</a:t>
            </a:r>
            <a:endParaRPr lang="zh-TW" altLang="zh-HK" sz="3200" dirty="0"/>
          </a:p>
        </p:txBody>
      </p:sp>
      <p:pic>
        <p:nvPicPr>
          <p:cNvPr id="17" name="圖片 1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09863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251520" y="116586"/>
            <a:ext cx="7200800" cy="759180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12.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以下哪項不是巴士使用柴油的原因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柴油較汽油便宜。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柴油引擎比較可靠耐用。</a:t>
            </a:r>
            <a:endParaRPr lang="zh-TW" altLang="en-US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柴油引擎的工作效率比較高。</a:t>
            </a:r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柴油引擎造成較少的污染。</a:t>
            </a:r>
            <a:endParaRPr lang="zh-TW" altLang="en-US" dirty="0"/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5246712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323528" y="116586"/>
            <a:ext cx="8208912" cy="759180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13.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新引進的小巴和的士是用哪種燃料推動的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石油氣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煤氣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煤油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-1260648" y="1484784"/>
            <a:ext cx="8833104" cy="75918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14.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汽車石油氣含有哪兩種烷烴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甲烷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乙烷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丙烷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丁烷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和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(ii)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和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和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(iv)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和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(iv)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圖片 2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7845552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7368880" cy="759180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15.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以下哪一種燃料不可用作煮食燃料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煤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煤氣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石油氣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火水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圖片 2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字版面配置區 16"/>
          <p:cNvSpPr>
            <a:spLocks noGrp="1"/>
          </p:cNvSpPr>
          <p:nvPr>
            <p:ph type="body" idx="10"/>
          </p:nvPr>
        </p:nvSpPr>
        <p:spPr>
          <a:xfrm>
            <a:off x="0" y="1484784"/>
            <a:ext cx="8964488" cy="75918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16.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大部分香港家庭都使用煤氣或石油氣煮食，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>
              <a:lnSpc>
                <a:spcPts val="4500"/>
              </a:lnSpc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   因為它們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燃燒時不會產生黑煙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沒有毒性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5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易於燃燒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只有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(ii)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只有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只有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(ii)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內容版面配置區 2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(ii)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" name="圖片 2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-180528" y="1340768"/>
            <a:ext cx="8833104" cy="759180"/>
          </a:xfrm>
        </p:spPr>
        <p:txBody>
          <a:bodyPr>
            <a:noAutofit/>
          </a:bodyPr>
          <a:lstStyle/>
          <a:p>
            <a:pPr algn="l">
              <a:lnSpc>
                <a:spcPts val="4800"/>
              </a:lnSpc>
            </a:pP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17.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以下哪些是使用燃料時要遵守的安全守則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marL="571500" indent="-571500" algn="l">
              <a:lnSpc>
                <a:spcPts val="48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煮食後立即關掉爐具。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8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使用爐具時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要關上窗戶。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 algn="l">
              <a:lnSpc>
                <a:spcPts val="4800"/>
              </a:lnSpc>
              <a:buAutoNum type="romanLcParenBoth"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切勿儲存大量燃料。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只有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只有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只有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(ii)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、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 (ii)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及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(iii)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7845552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6576792" cy="759180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18.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以下哪項不是節約能源的方法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選用貼有能源標籤的電器。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使用慳電膽。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避免使用公共交通工具。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內容版面配置區 1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關掉不使用的電器。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圖片 20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09040" cy="759180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下列哪項不是我們日常生活中常用的能量來源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石油汽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石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油提煉出來的各種燃油</a:t>
            </a:r>
          </a:p>
        </p:txBody>
      </p:sp>
      <p:sp>
        <p:nvSpPr>
          <p:cNvPr id="15" name="內容版面配置區 1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煤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煤氣</a:t>
            </a:r>
          </a:p>
        </p:txBody>
      </p:sp>
      <p:pic>
        <p:nvPicPr>
          <p:cNvPr id="9" name="圖片 8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5856712" cy="759180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香港空氣污染的主要來源是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汽車排放的廢氣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發電廠排放的廢氣</a:t>
            </a:r>
          </a:p>
        </p:txBody>
      </p:sp>
      <p:sp>
        <p:nvSpPr>
          <p:cNvPr id="15" name="內容版面配置區 1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家居排放的廢氣</a:t>
            </a: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工廠大廈排放的廢氣</a:t>
            </a:r>
          </a:p>
        </p:txBody>
      </p:sp>
      <p:pic>
        <p:nvPicPr>
          <p:cNvPr id="18" name="內容版面配置區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124918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84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09040" cy="100815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香港需多大面積的森林才能將能源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使用排放出的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二氧化碳平衡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200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多個香港的面積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300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多個香港的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面積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內容版面配置區 1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400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多個香港的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面積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內容版面配置區 1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100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多個香港的面積</a:t>
            </a:r>
          </a:p>
        </p:txBody>
      </p:sp>
      <p:pic>
        <p:nvPicPr>
          <p:cNvPr id="9" name="圖片 8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581694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97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l"/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以下哪個能正確顯示引擎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內燃機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的能量轉換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化學能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電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能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電能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動能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化學能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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動能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電能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熱能</a:t>
            </a:r>
            <a:endParaRPr lang="zh-TW" altLang="en-US" dirty="0"/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l"/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柴油車佔全港道路使用</a:t>
            </a:r>
            <a:r>
              <a:rPr lang="zh-TW" altLang="en-US" b="1" dirty="0">
                <a:solidFill>
                  <a:schemeClr val="accent3">
                    <a:lumMod val="50000"/>
                  </a:schemeClr>
                </a:solidFill>
              </a:rPr>
              <a:t>量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的百分比是多少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20%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40%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60%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70%</a:t>
            </a:r>
            <a:endParaRPr lang="zh-TW" altLang="en-US" dirty="0"/>
          </a:p>
        </p:txBody>
      </p:sp>
      <p:pic>
        <p:nvPicPr>
          <p:cNvPr id="12" name="圖片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79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6.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下列哪種車輛不會使用柴油作燃料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巴士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小巴</a:t>
            </a: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貨車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dirty="0" smtClean="0"/>
              <a:t>私家車</a:t>
            </a:r>
            <a:endParaRPr lang="zh-TW" altLang="en-US" dirty="0"/>
          </a:p>
        </p:txBody>
      </p:sp>
      <p:pic>
        <p:nvPicPr>
          <p:cNvPr id="13" name="圖片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524671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76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7.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柴油車輛佔全港車輛總數的百分比是多少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10%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20%</a:t>
            </a:r>
            <a:endParaRPr lang="zh-TW" alt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30%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40%</a:t>
            </a:r>
            <a:endParaRPr lang="zh-TW" altLang="en-US" dirty="0"/>
          </a:p>
        </p:txBody>
      </p:sp>
      <p:pic>
        <p:nvPicPr>
          <p:cNvPr id="13" name="圖片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914203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49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5712696" cy="759180"/>
          </a:xfrm>
        </p:spPr>
        <p:txBody>
          <a:bodyPr/>
          <a:lstStyle/>
          <a:p>
            <a:pPr algn="l"/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香港的巴士採用哪種燃料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柴油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超低硫柴油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無鉛汽油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石油氣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" name="圖片 1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581693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heme/theme1.xml><?xml version="1.0" encoding="utf-8"?>
<a:theme xmlns:a="http://schemas.openxmlformats.org/drawingml/2006/main" name="1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4</ChoicesCount>
  <Orientation>Left</Orientation>
</Layout>
</file>

<file path=customXml/item10.xml><?xml version="1.0" encoding="utf-8"?>
<Layout>
  <Type>MultipleChoice</Type>
  <ChoicesCount>4</ChoicesCount>
  <Orientation>Left</Orientation>
</Layout>
</file>

<file path=customXml/item11.xml><?xml version="1.0" encoding="utf-8"?>
<Layout>
  <Type>MultipleChoice</Type>
  <ChoicesCount>4</ChoicesCount>
  <Orientation>Left</Orientation>
</Layout>
</file>

<file path=customXml/item12.xml><?xml version="1.0" encoding="utf-8"?>
<Layout>
  <Type>MultipleChoice</Type>
  <ChoicesCount>4</ChoicesCount>
  <Orientation>Left</Orientation>
</Layout>
</file>

<file path=customXml/item13.xml><?xml version="1.0" encoding="utf-8"?>
<Layout>
  <Type>MultipleChoice</Type>
  <ChoicesCount>4</ChoicesCount>
  <Orientation>Left</Orientation>
</Layout>
</file>

<file path=customXml/item14.xml><?xml version="1.0" encoding="utf-8"?>
<Layout>
  <Type>MultipleChoice</Type>
  <ChoicesCount>4</ChoicesCount>
  <Orientation>Right</Orientation>
</Layout>
</file>

<file path=customXml/item15.xml><?xml version="1.0" encoding="utf-8"?>
<Layout>
  <Type>MultipleChoice</Type>
  <ChoicesCount>4</ChoicesCount>
  <Orientation>Left</Orientation>
</Layout>
</file>

<file path=customXml/item16.xml><?xml version="1.0" encoding="utf-8"?>
<Layout>
  <Type>MultipleChoice</Type>
  <ChoicesCount>4</ChoicesCount>
  <Orientation>Right</Orientation>
</Layout>
</file>

<file path=customXml/item17.xml><?xml version="1.0" encoding="utf-8"?>
<Layout>
  <Type>MultipleChoice</Type>
  <ChoicesCount>4</ChoicesCount>
  <Orientation>Left</Orientation>
</Layout>
</file>

<file path=customXml/item18.xml><?xml version="1.0" encoding="utf-8"?>
<Layout>
  <Type>MultipleChoice</Type>
  <ChoicesCount>4</ChoicesCount>
  <Orientation>Left</Orientation>
</Layout>
</file>

<file path=customXml/item19.xml><?xml version="1.0" encoding="utf-8"?>
<Layout>
  <Type>MultipleChoice</Type>
  <ChoicesCount>4</ChoicesCount>
  <Orientation>Left</Orientation>
</Layout>
</file>

<file path=customXml/item2.xml><?xml version="1.0" encoding="utf-8"?>
<Layout>
  <Type>MultipleChoice</Type>
  <ChoicesCount>4</ChoicesCount>
  <Orientation>Right</Orientation>
</Layout>
</file>

<file path=customXml/item3.xml><?xml version="1.0" encoding="utf-8"?>
<Layout>
  <Type>MultipleChoice</Type>
  <ChoicesCount>4</ChoicesCount>
  <Orientation>Left</Orientation>
</Layout>
</file>

<file path=customXml/item4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5.xml><?xml version="1.0" encoding="utf-8"?>
<Layout>
  <Type>MultipleChoice</Type>
  <ChoicesCount>4</ChoicesCount>
  <Orientation>Left</Orientation>
</Layout>
</file>

<file path=customXml/item6.xml><?xml version="1.0" encoding="utf-8"?>
<Layout>
  <Type>MultipleChoice</Type>
  <ChoicesCount>4</ChoicesCount>
  <Orientation>Right</Orientation>
</Layout>
</file>

<file path=customXml/item7.xml><?xml version="1.0" encoding="utf-8"?>
<Layout>
  <Type>MultipleChoice</Type>
  <ChoicesCount>4</ChoicesCount>
  <Orientation>Right</Orientation>
</Layout>
</file>

<file path=customXml/item8.xml><?xml version="1.0" encoding="utf-8"?>
<Layout>
  <Type>MultipleChoice</Type>
  <ChoicesCount>4</ChoicesCount>
  <Orientation>Right</Orientation>
</Layout>
</file>

<file path=customXml/item9.xml><?xml version="1.0" encoding="utf-8"?>
<Layout>
  <Type>MultipleChoice</Type>
  <ChoicesCount>4</ChoicesCount>
  <Orientation>Right</Orientation>
</Layout>
</file>

<file path=customXml/itemProps1.xml><?xml version="1.0" encoding="utf-8"?>
<ds:datastoreItem xmlns:ds="http://schemas.openxmlformats.org/officeDocument/2006/customXml" ds:itemID="{1A04ADF1-382D-4066-8364-9D14E237A778}">
  <ds:schemaRefs/>
</ds:datastoreItem>
</file>

<file path=customXml/itemProps10.xml><?xml version="1.0" encoding="utf-8"?>
<ds:datastoreItem xmlns:ds="http://schemas.openxmlformats.org/officeDocument/2006/customXml" ds:itemID="{C711A215-1432-48F3-8A48-0E38816B16EC}">
  <ds:schemaRefs/>
</ds:datastoreItem>
</file>

<file path=customXml/itemProps11.xml><?xml version="1.0" encoding="utf-8"?>
<ds:datastoreItem xmlns:ds="http://schemas.openxmlformats.org/officeDocument/2006/customXml" ds:itemID="{1E1C5228-5135-45D2-91FF-AB02F5A84BD9}">
  <ds:schemaRefs/>
</ds:datastoreItem>
</file>

<file path=customXml/itemProps12.xml><?xml version="1.0" encoding="utf-8"?>
<ds:datastoreItem xmlns:ds="http://schemas.openxmlformats.org/officeDocument/2006/customXml" ds:itemID="{32B4A4E4-295E-4BA0-914E-154FBE8DF67F}">
  <ds:schemaRefs/>
</ds:datastoreItem>
</file>

<file path=customXml/itemProps13.xml><?xml version="1.0" encoding="utf-8"?>
<ds:datastoreItem xmlns:ds="http://schemas.openxmlformats.org/officeDocument/2006/customXml" ds:itemID="{24D13313-3856-469D-8A07-7D817B5A2DF6}">
  <ds:schemaRefs/>
</ds:datastoreItem>
</file>

<file path=customXml/itemProps14.xml><?xml version="1.0" encoding="utf-8"?>
<ds:datastoreItem xmlns:ds="http://schemas.openxmlformats.org/officeDocument/2006/customXml" ds:itemID="{2F1345B5-D747-4B3B-B237-E6E222F17640}">
  <ds:schemaRefs/>
</ds:datastoreItem>
</file>

<file path=customXml/itemProps15.xml><?xml version="1.0" encoding="utf-8"?>
<ds:datastoreItem xmlns:ds="http://schemas.openxmlformats.org/officeDocument/2006/customXml" ds:itemID="{0BBD9A95-0F6F-4E27-9B41-6A7044692C92}">
  <ds:schemaRefs/>
</ds:datastoreItem>
</file>

<file path=customXml/itemProps16.xml><?xml version="1.0" encoding="utf-8"?>
<ds:datastoreItem xmlns:ds="http://schemas.openxmlformats.org/officeDocument/2006/customXml" ds:itemID="{166D6A92-FBC9-438A-9009-C8AF64EC0230}">
  <ds:schemaRefs/>
</ds:datastoreItem>
</file>

<file path=customXml/itemProps17.xml><?xml version="1.0" encoding="utf-8"?>
<ds:datastoreItem xmlns:ds="http://schemas.openxmlformats.org/officeDocument/2006/customXml" ds:itemID="{4FC4E46D-30B5-44B2-B94D-9FD33B3E8494}">
  <ds:schemaRefs/>
</ds:datastoreItem>
</file>

<file path=customXml/itemProps18.xml><?xml version="1.0" encoding="utf-8"?>
<ds:datastoreItem xmlns:ds="http://schemas.openxmlformats.org/officeDocument/2006/customXml" ds:itemID="{02BE7C5A-5B38-49CD-995A-CB3D1AD3C0D6}">
  <ds:schemaRefs/>
</ds:datastoreItem>
</file>

<file path=customXml/itemProps19.xml><?xml version="1.0" encoding="utf-8"?>
<ds:datastoreItem xmlns:ds="http://schemas.openxmlformats.org/officeDocument/2006/customXml" ds:itemID="{067FC24C-B5C7-496F-8254-03B9207E96F9}">
  <ds:schemaRefs/>
</ds:datastoreItem>
</file>

<file path=customXml/itemProps2.xml><?xml version="1.0" encoding="utf-8"?>
<ds:datastoreItem xmlns:ds="http://schemas.openxmlformats.org/officeDocument/2006/customXml" ds:itemID="{60862FD0-7321-477A-920E-C5D8E4592CBF}">
  <ds:schemaRefs/>
</ds:datastoreItem>
</file>

<file path=customXml/itemProps3.xml><?xml version="1.0" encoding="utf-8"?>
<ds:datastoreItem xmlns:ds="http://schemas.openxmlformats.org/officeDocument/2006/customXml" ds:itemID="{6C9243C3-C275-47CA-B7C8-4B58F8EB10DC}">
  <ds:schemaRefs/>
</ds:datastoreItem>
</file>

<file path=customXml/itemProps4.xml><?xml version="1.0" encoding="utf-8"?>
<ds:datastoreItem xmlns:ds="http://schemas.openxmlformats.org/officeDocument/2006/customXml" ds:itemID="{9093218C-E38E-4B5F-BA0A-A93F1D727243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3CCB3511-C153-42F3-9C1B-89947BBFFCC3}">
  <ds:schemaRefs/>
</ds:datastoreItem>
</file>

<file path=customXml/itemProps6.xml><?xml version="1.0" encoding="utf-8"?>
<ds:datastoreItem xmlns:ds="http://schemas.openxmlformats.org/officeDocument/2006/customXml" ds:itemID="{7A15FFD4-3D4E-4379-A22E-F80B6B7D19AB}">
  <ds:schemaRefs/>
</ds:datastoreItem>
</file>

<file path=customXml/itemProps7.xml><?xml version="1.0" encoding="utf-8"?>
<ds:datastoreItem xmlns:ds="http://schemas.openxmlformats.org/officeDocument/2006/customXml" ds:itemID="{49771084-0551-4B63-9909-8AC390F53F03}">
  <ds:schemaRefs/>
</ds:datastoreItem>
</file>

<file path=customXml/itemProps8.xml><?xml version="1.0" encoding="utf-8"?>
<ds:datastoreItem xmlns:ds="http://schemas.openxmlformats.org/officeDocument/2006/customXml" ds:itemID="{6B99EE68-C177-42EE-90A2-9260A1F818D6}">
  <ds:schemaRefs/>
</ds:datastoreItem>
</file>

<file path=customXml/itemProps9.xml><?xml version="1.0" encoding="utf-8"?>
<ds:datastoreItem xmlns:ds="http://schemas.openxmlformats.org/officeDocument/2006/customXml" ds:itemID="{1A52A7C4-9061-4CE6-B37D-9A0777A5A9A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656</Words>
  <Application>Microsoft Office PowerPoint</Application>
  <PresentationFormat>如螢幕大小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129</vt:lpstr>
      <vt:lpstr> 能源與我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能源與我</dc:title>
  <dc:creator>LEE, Ying-chi, Jackie</dc:creator>
  <cp:lastModifiedBy>LEE, Ying-chi, Jackie</cp:lastModifiedBy>
  <cp:revision>29</cp:revision>
  <dcterms:modified xsi:type="dcterms:W3CDTF">2011-12-09T02:32:41Z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TC103807039990</vt:lpwstr>
  </property>
</Properties>
</file>