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6"/>
  </p:sldMasterIdLst>
  <p:sldIdLst>
    <p:sldId id="256" r:id="rId17"/>
    <p:sldId id="257" r:id="rId18"/>
    <p:sldId id="269" r:id="rId19"/>
    <p:sldId id="260" r:id="rId20"/>
    <p:sldId id="270" r:id="rId21"/>
    <p:sldId id="271" r:id="rId22"/>
    <p:sldId id="259" r:id="rId23"/>
    <p:sldId id="258" r:id="rId24"/>
    <p:sldId id="261" r:id="rId25"/>
    <p:sldId id="272" r:id="rId26"/>
    <p:sldId id="273" r:id="rId27"/>
    <p:sldId id="262" r:id="rId28"/>
    <p:sldId id="263" r:id="rId29"/>
    <p:sldId id="264" r:id="rId30"/>
    <p:sldId id="265" r:id="rId31"/>
    <p:sldId id="266" r:id="rId32"/>
    <p:sldId id="267" r:id="rId33"/>
    <p:sldId id="26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customXml" Target="../../customXml/item6.xml"/><Relationship Id="rId6" Type="http://schemas.openxmlformats.org/officeDocument/2006/relationships/tags" Target="../tags/tag5.xml"/><Relationship Id="rId11" Type="http://schemas.openxmlformats.org/officeDocument/2006/relationships/image" Target="../media/image2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customXml" Target="../../customXml/item3.xml"/><Relationship Id="rId6" Type="http://schemas.openxmlformats.org/officeDocument/2006/relationships/tags" Target="../tags/tag13.xml"/><Relationship Id="rId11" Type="http://schemas.openxmlformats.org/officeDocument/2006/relationships/image" Target="../media/image2.png"/><Relationship Id="rId5" Type="http://schemas.openxmlformats.org/officeDocument/2006/relationships/tags" Target="../tags/tag1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image" Target="../media/image4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customXml" Target="../../customXml/item12.xml"/><Relationship Id="rId6" Type="http://schemas.openxmlformats.org/officeDocument/2006/relationships/tags" Target="../tags/tag21.xml"/><Relationship Id="rId11" Type="http://schemas.openxmlformats.org/officeDocument/2006/relationships/image" Target="../media/image2.png"/><Relationship Id="rId5" Type="http://schemas.openxmlformats.org/officeDocument/2006/relationships/tags" Target="../tags/tag2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image" Target="../media/image4.png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3.png"/><Relationship Id="rId2" Type="http://schemas.openxmlformats.org/officeDocument/2006/relationships/tags" Target="../tags/tag25.xml"/><Relationship Id="rId1" Type="http://schemas.openxmlformats.org/officeDocument/2006/relationships/customXml" Target="../../customXml/item10.xml"/><Relationship Id="rId6" Type="http://schemas.openxmlformats.org/officeDocument/2006/relationships/tags" Target="../tags/tag29.xml"/><Relationship Id="rId11" Type="http://schemas.openxmlformats.org/officeDocument/2006/relationships/image" Target="../media/image2.png"/><Relationship Id="rId5" Type="http://schemas.openxmlformats.org/officeDocument/2006/relationships/tags" Target="../tags/tag2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image" Target="../media/image4.png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3.png"/><Relationship Id="rId2" Type="http://schemas.openxmlformats.org/officeDocument/2006/relationships/tags" Target="../tags/tag33.xml"/><Relationship Id="rId1" Type="http://schemas.openxmlformats.org/officeDocument/2006/relationships/customXml" Target="../../customXml/item8.xml"/><Relationship Id="rId6" Type="http://schemas.openxmlformats.org/officeDocument/2006/relationships/tags" Target="../tags/tag37.xml"/><Relationship Id="rId11" Type="http://schemas.openxmlformats.org/officeDocument/2006/relationships/image" Target="../media/image2.png"/><Relationship Id="rId5" Type="http://schemas.openxmlformats.org/officeDocument/2006/relationships/tags" Target="../tags/tag3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4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3.png"/><Relationship Id="rId2" Type="http://schemas.openxmlformats.org/officeDocument/2006/relationships/tags" Target="../tags/tag41.xml"/><Relationship Id="rId1" Type="http://schemas.openxmlformats.org/officeDocument/2006/relationships/customXml" Target="../../customXml/item4.xml"/><Relationship Id="rId6" Type="http://schemas.openxmlformats.org/officeDocument/2006/relationships/tags" Target="../tags/tag45.xml"/><Relationship Id="rId11" Type="http://schemas.openxmlformats.org/officeDocument/2006/relationships/image" Target="../media/image2.png"/><Relationship Id="rId5" Type="http://schemas.openxmlformats.org/officeDocument/2006/relationships/tags" Target="../tags/tag4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image" Target="../media/image4.png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3.png"/><Relationship Id="rId2" Type="http://schemas.openxmlformats.org/officeDocument/2006/relationships/tags" Target="../tags/tag49.xml"/><Relationship Id="rId1" Type="http://schemas.openxmlformats.org/officeDocument/2006/relationships/customXml" Target="../../customXml/item1.xml"/><Relationship Id="rId6" Type="http://schemas.openxmlformats.org/officeDocument/2006/relationships/tags" Target="../tags/tag53.xml"/><Relationship Id="rId11" Type="http://schemas.openxmlformats.org/officeDocument/2006/relationships/image" Target="../media/image2.png"/><Relationship Id="rId5" Type="http://schemas.openxmlformats.org/officeDocument/2006/relationships/tags" Target="../tags/tag5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image" Target="../media/image4.png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image" Target="../media/image3.png"/><Relationship Id="rId2" Type="http://schemas.openxmlformats.org/officeDocument/2006/relationships/tags" Target="../tags/tag57.xml"/><Relationship Id="rId1" Type="http://schemas.openxmlformats.org/officeDocument/2006/relationships/customXml" Target="../../customXml/item13.xml"/><Relationship Id="rId6" Type="http://schemas.openxmlformats.org/officeDocument/2006/relationships/tags" Target="../tags/tag61.xml"/><Relationship Id="rId11" Type="http://schemas.openxmlformats.org/officeDocument/2006/relationships/image" Target="../media/image2.png"/><Relationship Id="rId5" Type="http://schemas.openxmlformats.org/officeDocument/2006/relationships/tags" Target="../tags/tag6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image" Target="../media/image4.png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3.png"/><Relationship Id="rId2" Type="http://schemas.openxmlformats.org/officeDocument/2006/relationships/tags" Target="../tags/tag65.xml"/><Relationship Id="rId1" Type="http://schemas.openxmlformats.org/officeDocument/2006/relationships/customXml" Target="../../customXml/item11.xml"/><Relationship Id="rId6" Type="http://schemas.openxmlformats.org/officeDocument/2006/relationships/tags" Target="../tags/tag69.xml"/><Relationship Id="rId11" Type="http://schemas.openxmlformats.org/officeDocument/2006/relationships/image" Target="../media/image2.png"/><Relationship Id="rId5" Type="http://schemas.openxmlformats.org/officeDocument/2006/relationships/tags" Target="../tags/tag6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image" Target="../media/image4.png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image" Target="../media/image3.png"/><Relationship Id="rId2" Type="http://schemas.openxmlformats.org/officeDocument/2006/relationships/tags" Target="../tags/tag73.xml"/><Relationship Id="rId1" Type="http://schemas.openxmlformats.org/officeDocument/2006/relationships/customXml" Target="../../customXml/item9.xml"/><Relationship Id="rId6" Type="http://schemas.openxmlformats.org/officeDocument/2006/relationships/tags" Target="../tags/tag77.xml"/><Relationship Id="rId11" Type="http://schemas.openxmlformats.org/officeDocument/2006/relationships/image" Target="../media/image2.png"/><Relationship Id="rId5" Type="http://schemas.openxmlformats.org/officeDocument/2006/relationships/tags" Target="../tags/tag7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image" Target="../media/image4.png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image" Target="../media/image3.png"/><Relationship Id="rId2" Type="http://schemas.openxmlformats.org/officeDocument/2006/relationships/tags" Target="../tags/tag81.xml"/><Relationship Id="rId1" Type="http://schemas.openxmlformats.org/officeDocument/2006/relationships/customXml" Target="../../customXml/item5.xml"/><Relationship Id="rId6" Type="http://schemas.openxmlformats.org/officeDocument/2006/relationships/tags" Target="../tags/tag85.xml"/><Relationship Id="rId11" Type="http://schemas.openxmlformats.org/officeDocument/2006/relationships/image" Target="../media/image2.png"/><Relationship Id="rId5" Type="http://schemas.openxmlformats.org/officeDocument/2006/relationships/tags" Target="../tags/tag8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image" Target="../media/image4.png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image" Target="../media/image3.png"/><Relationship Id="rId2" Type="http://schemas.openxmlformats.org/officeDocument/2006/relationships/tags" Target="../tags/tag89.xml"/><Relationship Id="rId1" Type="http://schemas.openxmlformats.org/officeDocument/2006/relationships/customXml" Target="../../customXml/item2.xml"/><Relationship Id="rId6" Type="http://schemas.openxmlformats.org/officeDocument/2006/relationships/tags" Target="../tags/tag93.xml"/><Relationship Id="rId11" Type="http://schemas.openxmlformats.org/officeDocument/2006/relationships/image" Target="../media/image2.png"/><Relationship Id="rId5" Type="http://schemas.openxmlformats.org/officeDocument/2006/relationships/tags" Target="../tags/tag9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image" Target="../media/image4.png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image" Target="../media/image3.png"/><Relationship Id="rId2" Type="http://schemas.openxmlformats.org/officeDocument/2006/relationships/tags" Target="../tags/tag97.xml"/><Relationship Id="rId1" Type="http://schemas.openxmlformats.org/officeDocument/2006/relationships/customXml" Target="../../customXml/item14.xml"/><Relationship Id="rId6" Type="http://schemas.openxmlformats.org/officeDocument/2006/relationships/tags" Target="../tags/tag101.xml"/><Relationship Id="rId11" Type="http://schemas.openxmlformats.org/officeDocument/2006/relationships/image" Target="../media/image2.png"/><Relationship Id="rId5" Type="http://schemas.openxmlformats.org/officeDocument/2006/relationships/tags" Target="../tags/tag10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image" Target="../media/image4.png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image" Target="../media/image3.png"/><Relationship Id="rId2" Type="http://schemas.openxmlformats.org/officeDocument/2006/relationships/tags" Target="../tags/tag105.xml"/><Relationship Id="rId1" Type="http://schemas.openxmlformats.org/officeDocument/2006/relationships/customXml" Target="../../customXml/item15.xml"/><Relationship Id="rId6" Type="http://schemas.openxmlformats.org/officeDocument/2006/relationships/tags" Target="../tags/tag109.xml"/><Relationship Id="rId11" Type="http://schemas.openxmlformats.org/officeDocument/2006/relationships/image" Target="../media/image2.png"/><Relationship Id="rId5" Type="http://schemas.openxmlformats.org/officeDocument/2006/relationships/tags" Target="../tags/tag10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9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0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1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2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370946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3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9378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DC8AFDA-7831-44E5-8239-F627BEC8B0CC}" type="datetimeFigureOut">
              <a:rPr lang="en-US" altLang="zh-TW" smtClean="0"/>
              <a:pPr/>
              <a:t>11/14/2011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849B911E-DB2E-4EC4-BD6D-55FB6E0A63A2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550496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Quiz on </a:t>
            </a:r>
            <a:br>
              <a:rPr lang="en-US" dirty="0" smtClean="0"/>
            </a:br>
            <a:r>
              <a:rPr lang="zh-TW" altLang="zh-TW" dirty="0" smtClean="0"/>
              <a:t>Drinking Water Treatment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6864824" cy="759180"/>
          </a:xfrm>
        </p:spPr>
        <p:txBody>
          <a:bodyPr/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How is chlorine produced in industry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concentrated hydrochloric acid and acidified potassium permanganate.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Electrolysis of brine.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concentrated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sulphuric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acid.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Compressing brine.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86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-1016" y="188640"/>
            <a:ext cx="9145016" cy="9361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Which of the following is not a precaution for storing chlorine?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>
          <a:xfrm>
            <a:off x="1371600" y="1069847"/>
            <a:ext cx="7772400" cy="1215923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Chlorine must be stored in an enclosed room.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 for storing chlorine should be in a prescribed distance from buildings.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>
          <a:xfrm>
            <a:off x="1371600" y="3734866"/>
            <a:ext cx="7592888" cy="1215923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Chlorine l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eakage sensor should be installed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 for storing chlorine should not be exposed to direct sunlight.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圖片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094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20937" y="116632"/>
            <a:ext cx="9097072" cy="864142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11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How many stages are needed for adding chlorine to drinking water in water treatment process?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stages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stages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stages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stages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-108520" y="116586"/>
            <a:ext cx="9097072" cy="936150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Which of the following is NOT the aim of first</a:t>
            </a:r>
          </a:p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     stage dosing?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eliminate the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odour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control the growth of algae.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kill micro-organisms.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remove ammonia and nitrogen in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6000728" cy="759180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13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The aim of late stage dosing is 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prevent tooth decay.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remove impurities in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impurities settle.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kill micro-organisms.</a:t>
            </a:r>
            <a:endParaRPr lang="zh-TW" altLang="en-US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14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Which of the following is NOT the advantage of using chlorine to disinfect water?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Chlorine is an effective disinfectant.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Chlorination is a new technology.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Chlorination process is simple.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Chlorination can persist residual chlorine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936150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15.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Which of the following is NOT the advantage of</a:t>
            </a:r>
          </a:p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       using ozone to disinfect water?</a:t>
            </a:r>
            <a:endParaRPr lang="zh-TW" altLang="en-US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Ozone disinfects effectively.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cost of ozone is cheap.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Ozone destroys organic matter.</a:t>
            </a:r>
            <a:endParaRPr lang="zh-TW" altLang="en-US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Ozone can oxidize manganese and iron.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內容版面配置區 11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0" y="116586"/>
            <a:ext cx="9144000" cy="936150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16.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Which of the following is NOT the advantage of</a:t>
            </a:r>
          </a:p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       using GAC biological filter bed to disinfect water?</a:t>
            </a:r>
            <a:endParaRPr lang="zh-TW" altLang="en-US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ammonia in water.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 in water.</a:t>
            </a: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odour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organic matter in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7800928" cy="759180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17.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The set fluoride level in drinking water is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 milligram per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litre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0.5 milligram per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litre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TW" altLang="en-US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milligram per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litre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milligrams per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litre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00815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According to the water supply department, drinking water in a modern city should be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</a:t>
            </a: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&amp; (II) only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(I), (II) &amp; (III)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(I), (II), (III) &amp; (IV)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16016" y="1412776"/>
            <a:ext cx="293041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arenBoth"/>
            </a:pPr>
            <a:r>
              <a:rPr lang="en-US" altLang="zh-HK" sz="3200" dirty="0" smtClean="0"/>
              <a:t>Clean</a:t>
            </a:r>
          </a:p>
          <a:p>
            <a:pPr marL="400050" indent="-400050">
              <a:buAutoNum type="romanUcParenBoth"/>
            </a:pPr>
            <a:r>
              <a:rPr lang="en-US" altLang="zh-HK" sz="3200" dirty="0" err="1" smtClean="0"/>
              <a:t>Odourless</a:t>
            </a:r>
            <a:endParaRPr lang="en-US" altLang="zh-HK" sz="3200" dirty="0" smtClean="0"/>
          </a:p>
          <a:p>
            <a:pPr marL="400050" indent="-400050">
              <a:buAutoNum type="romanUcParenBoth"/>
            </a:pPr>
            <a:r>
              <a:rPr lang="en-US" altLang="zh-HK" sz="3200" dirty="0" smtClean="0"/>
              <a:t>Wholesome</a:t>
            </a:r>
          </a:p>
          <a:p>
            <a:pPr marL="400050" indent="-400050">
              <a:buAutoNum type="romanUcParenBoth"/>
            </a:pPr>
            <a:r>
              <a:rPr lang="en-US" altLang="zh-HK" sz="3200" dirty="0" smtClean="0"/>
              <a:t>Bacteria-free</a:t>
            </a:r>
            <a:endParaRPr lang="zh-HK" altLang="en-US" sz="3200" dirty="0"/>
          </a:p>
        </p:txBody>
      </p:sp>
      <p:pic>
        <p:nvPicPr>
          <p:cNvPr id="15" name="圖片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6072736" cy="759180"/>
          </a:xfrm>
        </p:spPr>
        <p:txBody>
          <a:bodyPr/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Natural water is also known as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purified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muddy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105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The chemically treated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raw water will first be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led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to the 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pumping station.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filtration tank.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sedimentation tank.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clarifier.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Why is it necessary to retain the chemically treated water in the clarifier?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can kill the bacteria in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can remove large impurities in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settlement of large suspended particles in water.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can remove small particles in water.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圖片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823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Water will be led to the _________after passing throug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h the clarifier.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chamber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Flocculation tank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water chamber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圖片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276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0" y="116586"/>
            <a:ext cx="9144000" cy="759180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Which kind of chemical will be added into drinking water for killing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micro-organisms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chlorine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fluoride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hydrated lime</a:t>
            </a: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Which two chemicals are used in the experiment to produce chlorine gas?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>
          <a:xfrm>
            <a:off x="1403648" y="1069847"/>
            <a:ext cx="7272808" cy="1215923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Concentrated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sulphur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 hypochlorite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>
          <a:xfrm>
            <a:off x="1403648" y="2402357"/>
            <a:ext cx="7344816" cy="1215923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Concentrated hydrochloric acid and 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 hypochlorite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Concentrated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sulphuric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and 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Acidified potassium permanganate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Concentrated hydrochloric acid and 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Acidified potassium permanganate</a:t>
            </a:r>
            <a:endParaRPr lang="zh-TW" altLang="en-US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6864824" cy="759180"/>
          </a:xfrm>
        </p:spPr>
        <p:txBody>
          <a:bodyPr/>
          <a:lstStyle/>
          <a:p>
            <a:pPr algn="l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What is the </a:t>
            </a:r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</a:rPr>
              <a:t>colour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 of chlorine gas?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colourless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 yellow-green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brown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heme/theme1.xml><?xml version="1.0" encoding="utf-8"?>
<a:theme xmlns:a="http://schemas.openxmlformats.org/drawingml/2006/main" name="TP030000304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4</ChoicesCount>
  <Orientation>Left</Orientation>
</Layout>
</file>

<file path=customXml/item10.xml><?xml version="1.0" encoding="utf-8"?>
<Layout>
  <Type>MultipleChoice</Type>
  <ChoicesCount>4</ChoicesCount>
  <Orientation>Left</Orientation>
</Layout>
</file>

<file path=customXml/item11.xml><?xml version="1.0" encoding="utf-8"?>
<Layout>
  <Type>MultipleChoice</Type>
  <ChoicesCount>4</ChoicesCount>
  <Orientation>Left</Orientation>
</Layout>
</file>

<file path=customXml/item12.xml><?xml version="1.0" encoding="utf-8"?>
<Layout>
  <Type>MultipleChoice</Type>
  <ChoicesCount>4</ChoicesCount>
  <Orientation>Left</Orientation>
</Layout>
</file>

<file path=customXml/item13.xml><?xml version="1.0" encoding="utf-8"?>
<Layout>
  <Type>MultipleChoice</Type>
  <ChoicesCount>4</ChoicesCount>
  <Orientation>Left</Orientation>
</Layout>
</file>

<file path=customXml/item14.xml><?xml version="1.0" encoding="utf-8"?>
<Layout>
  <Type>MultipleChoice</Type>
  <ChoicesCount>4</ChoicesCount>
  <Orientation>Right</Orientation>
</Layout>
</file>

<file path=customXml/item15.xml><?xml version="1.0" encoding="utf-8"?>
<Layout>
  <Type>MultipleChoice</Type>
  <ChoicesCount>4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3.xml><?xml version="1.0" encoding="utf-8"?>
<Layout>
  <Type>MultipleChoice</Type>
  <ChoicesCount>4</ChoicesCount>
  <Orientation>Left</Orientation>
</Layout>
</file>

<file path=customXml/item4.xml><?xml version="1.0" encoding="utf-8"?>
<Layout>
  <Type>MultipleChoice</Type>
  <ChoicesCount>4</ChoicesCount>
  <Orientation>Left</Orientation>
</Layout>
</file>

<file path=customXml/item5.xml><?xml version="1.0" encoding="utf-8"?>
<Layout>
  <Type>MultipleChoice</Type>
  <ChoicesCount>4</ChoicesCount>
  <Orientation>Left</Orientation>
</Layout>
</file>

<file path=customXml/item6.xml><?xml version="1.0" encoding="utf-8"?>
<Layout>
  <Type>MultipleChoice</Type>
  <ChoicesCount>4</ChoicesCount>
  <Orientation>Left</Orientation>
</Layout>
</file>

<file path=customXml/item7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8.xml><?xml version="1.0" encoding="utf-8"?>
<Layout>
  <Type>MultipleChoice</Type>
  <ChoicesCount>4</ChoicesCount>
  <Orientation>Left</Orientation>
</Layout>
</file>

<file path=customXml/item9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B6649187-5839-4E19-83E9-07FBF8685047}">
  <ds:schemaRefs/>
</ds:datastoreItem>
</file>

<file path=customXml/itemProps10.xml><?xml version="1.0" encoding="utf-8"?>
<ds:datastoreItem xmlns:ds="http://schemas.openxmlformats.org/officeDocument/2006/customXml" ds:itemID="{469C4435-F6A7-47C7-8E98-303A18E31B62}">
  <ds:schemaRefs/>
</ds:datastoreItem>
</file>

<file path=customXml/itemProps11.xml><?xml version="1.0" encoding="utf-8"?>
<ds:datastoreItem xmlns:ds="http://schemas.openxmlformats.org/officeDocument/2006/customXml" ds:itemID="{B293739A-2660-4362-A507-B8EDBE9FA984}">
  <ds:schemaRefs/>
</ds:datastoreItem>
</file>

<file path=customXml/itemProps12.xml><?xml version="1.0" encoding="utf-8"?>
<ds:datastoreItem xmlns:ds="http://schemas.openxmlformats.org/officeDocument/2006/customXml" ds:itemID="{74F4C990-1D11-4A15-AB32-BBFB45FE3FA0}">
  <ds:schemaRefs/>
</ds:datastoreItem>
</file>

<file path=customXml/itemProps13.xml><?xml version="1.0" encoding="utf-8"?>
<ds:datastoreItem xmlns:ds="http://schemas.openxmlformats.org/officeDocument/2006/customXml" ds:itemID="{303D4B2A-0868-4697-8BB6-6CE041EF419D}">
  <ds:schemaRefs/>
</ds:datastoreItem>
</file>

<file path=customXml/itemProps14.xml><?xml version="1.0" encoding="utf-8"?>
<ds:datastoreItem xmlns:ds="http://schemas.openxmlformats.org/officeDocument/2006/customXml" ds:itemID="{0A5FF84D-5ADF-4872-A430-6E7D250C472B}">
  <ds:schemaRefs/>
</ds:datastoreItem>
</file>

<file path=customXml/itemProps15.xml><?xml version="1.0" encoding="utf-8"?>
<ds:datastoreItem xmlns:ds="http://schemas.openxmlformats.org/officeDocument/2006/customXml" ds:itemID="{6C2C52AC-AF54-4C8A-8B76-4F898A52E4E8}">
  <ds:schemaRefs/>
</ds:datastoreItem>
</file>

<file path=customXml/itemProps2.xml><?xml version="1.0" encoding="utf-8"?>
<ds:datastoreItem xmlns:ds="http://schemas.openxmlformats.org/officeDocument/2006/customXml" ds:itemID="{5399C211-4779-43AF-99CA-8AC8A976ECFD}">
  <ds:schemaRefs/>
</ds:datastoreItem>
</file>

<file path=customXml/itemProps3.xml><?xml version="1.0" encoding="utf-8"?>
<ds:datastoreItem xmlns:ds="http://schemas.openxmlformats.org/officeDocument/2006/customXml" ds:itemID="{3E7A1427-6BCF-4993-A274-731DF500BA8B}">
  <ds:schemaRefs/>
</ds:datastoreItem>
</file>

<file path=customXml/itemProps4.xml><?xml version="1.0" encoding="utf-8"?>
<ds:datastoreItem xmlns:ds="http://schemas.openxmlformats.org/officeDocument/2006/customXml" ds:itemID="{5ECEF786-DADC-459E-B5D2-C4F8F01ADCF8}">
  <ds:schemaRefs/>
</ds:datastoreItem>
</file>

<file path=customXml/itemProps5.xml><?xml version="1.0" encoding="utf-8"?>
<ds:datastoreItem xmlns:ds="http://schemas.openxmlformats.org/officeDocument/2006/customXml" ds:itemID="{88707241-410C-4DD0-88CA-42A4CABCC17C}">
  <ds:schemaRefs/>
</ds:datastoreItem>
</file>

<file path=customXml/itemProps6.xml><?xml version="1.0" encoding="utf-8"?>
<ds:datastoreItem xmlns:ds="http://schemas.openxmlformats.org/officeDocument/2006/customXml" ds:itemID="{4BDA9AC2-01BF-4B44-92D8-0D3F953531CA}">
  <ds:schemaRefs/>
</ds:datastoreItem>
</file>

<file path=customXml/itemProps7.xml><?xml version="1.0" encoding="utf-8"?>
<ds:datastoreItem xmlns:ds="http://schemas.openxmlformats.org/officeDocument/2006/customXml" ds:itemID="{91F13C07-6E6B-4787-B788-130CA197C37E}">
  <ds:schemaRefs>
    <ds:schemaRef ds:uri="http://schemas.microsoft.com/sharepoint/v3/contenttype/forms"/>
  </ds:schemaRefs>
</ds:datastoreItem>
</file>

<file path=customXml/itemProps8.xml><?xml version="1.0" encoding="utf-8"?>
<ds:datastoreItem xmlns:ds="http://schemas.openxmlformats.org/officeDocument/2006/customXml" ds:itemID="{6622FAE5-B819-484E-8A6B-39A5335FADCA}">
  <ds:schemaRefs/>
</ds:datastoreItem>
</file>

<file path=customXml/itemProps9.xml><?xml version="1.0" encoding="utf-8"?>
<ds:datastoreItem xmlns:ds="http://schemas.openxmlformats.org/officeDocument/2006/customXml" ds:itemID="{A2ABCF01-42CA-49A0-A99B-D10AED320A4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TP030000304</Template>
  <TotalTime>289</TotalTime>
  <Words>600</Words>
  <Application>Microsoft Office PowerPoint</Application>
  <PresentationFormat>如螢幕大小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TP030000304</vt:lpstr>
      <vt:lpstr>Quiz on  Drinking Water Treatment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on  Drinking Water Treatment</dc:title>
  <dc:creator>vivienmak</dc:creator>
  <cp:lastModifiedBy>LEE, Ying-chi, Jackie</cp:lastModifiedBy>
  <cp:revision>32</cp:revision>
  <dcterms:created xsi:type="dcterms:W3CDTF">2011-11-10T02:10:59Z</dcterms:created>
  <dcterms:modified xsi:type="dcterms:W3CDTF">2011-11-14T04:14:25Z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TC300003049990</vt:lpwstr>
  </property>
</Properties>
</file>