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3" r:id="rId20"/>
  </p:sldMasterIdLst>
  <p:sldIdLst>
    <p:sldId id="256" r:id="rId21"/>
    <p:sldId id="257" r:id="rId22"/>
    <p:sldId id="258" r:id="rId23"/>
    <p:sldId id="259" r:id="rId24"/>
    <p:sldId id="260" r:id="rId25"/>
    <p:sldId id="261" r:id="rId26"/>
    <p:sldId id="262" r:id="rId27"/>
    <p:sldId id="263" r:id="rId28"/>
    <p:sldId id="264" r:id="rId29"/>
    <p:sldId id="265" r:id="rId30"/>
    <p:sldId id="266" r:id="rId31"/>
    <p:sldId id="267" r:id="rId32"/>
    <p:sldId id="268" r:id="rId33"/>
    <p:sldId id="269" r:id="rId34"/>
    <p:sldId id="270" r:id="rId35"/>
    <p:sldId id="271" r:id="rId36"/>
    <p:sldId id="272" r:id="rId37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CCFF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6.xml"/><Relationship Id="rId39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.xml"/><Relationship Id="rId34" Type="http://schemas.openxmlformats.org/officeDocument/2006/relationships/slide" Target="slides/slide14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5.xml"/><Relationship Id="rId33" Type="http://schemas.openxmlformats.org/officeDocument/2006/relationships/slide" Target="slides/slide13.xml"/><Relationship Id="rId38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slideMaster" Target="slideMasters/slideMaster1.xml"/><Relationship Id="rId29" Type="http://schemas.openxmlformats.org/officeDocument/2006/relationships/slide" Target="slides/slide9.xml"/><Relationship Id="rId41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4.xml"/><Relationship Id="rId32" Type="http://schemas.openxmlformats.org/officeDocument/2006/relationships/slide" Target="slides/slide12.xml"/><Relationship Id="rId37" Type="http://schemas.openxmlformats.org/officeDocument/2006/relationships/slide" Target="slides/slide17.xml"/><Relationship Id="rId40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3.xml"/><Relationship Id="rId28" Type="http://schemas.openxmlformats.org/officeDocument/2006/relationships/slide" Target="slides/slide8.xml"/><Relationship Id="rId36" Type="http://schemas.openxmlformats.org/officeDocument/2006/relationships/slide" Target="slides/slide16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2.xml"/><Relationship Id="rId27" Type="http://schemas.openxmlformats.org/officeDocument/2006/relationships/slide" Target="slides/slide7.xml"/><Relationship Id="rId30" Type="http://schemas.openxmlformats.org/officeDocument/2006/relationships/slide" Target="slides/slide10.xml"/><Relationship Id="rId35" Type="http://schemas.openxmlformats.org/officeDocument/2006/relationships/slide" Target="slides/slide1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8" Type="http://schemas.openxmlformats.org/officeDocument/2006/relationships/tags" Target="../tags/tag7.xml"/><Relationship Id="rId13" Type="http://schemas.openxmlformats.org/officeDocument/2006/relationships/image" Target="../media/image4.png"/><Relationship Id="rId3" Type="http://schemas.openxmlformats.org/officeDocument/2006/relationships/tags" Target="../tags/tag2.xml"/><Relationship Id="rId7" Type="http://schemas.openxmlformats.org/officeDocument/2006/relationships/tags" Target="../tags/tag6.xml"/><Relationship Id="rId12" Type="http://schemas.openxmlformats.org/officeDocument/2006/relationships/image" Target="../media/image3.png"/><Relationship Id="rId2" Type="http://schemas.openxmlformats.org/officeDocument/2006/relationships/tags" Target="../tags/tag1.xml"/><Relationship Id="rId1" Type="http://schemas.openxmlformats.org/officeDocument/2006/relationships/customXml" Target="../../customXml/item3.xml"/><Relationship Id="rId6" Type="http://schemas.openxmlformats.org/officeDocument/2006/relationships/tags" Target="../tags/tag5.xml"/><Relationship Id="rId11" Type="http://schemas.openxmlformats.org/officeDocument/2006/relationships/image" Target="../media/image2.png"/><Relationship Id="rId5" Type="http://schemas.openxmlformats.org/officeDocument/2006/relationships/tags" Target="../tags/tag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.xml"/><Relationship Id="rId9" Type="http://schemas.openxmlformats.org/officeDocument/2006/relationships/tags" Target="../tags/tag8.xml"/><Relationship Id="rId14" Type="http://schemas.openxmlformats.org/officeDocument/2006/relationships/image" Target="../media/image5.png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tags" Target="../tags/tag10.xml"/><Relationship Id="rId7" Type="http://schemas.openxmlformats.org/officeDocument/2006/relationships/image" Target="../media/image2.png"/><Relationship Id="rId2" Type="http://schemas.openxmlformats.org/officeDocument/2006/relationships/tags" Target="../tags/tag9.xml"/><Relationship Id="rId1" Type="http://schemas.openxmlformats.org/officeDocument/2006/relationships/customXml" Target="../../customXml/item15.x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Layouts/_rels/slideLayout14.xml.rels><?xml version="1.0" encoding="UTF-8" standalone="yes"?>
<Relationships xmlns="http://schemas.openxmlformats.org/package/2006/relationships"><Relationship Id="rId8" Type="http://schemas.openxmlformats.org/officeDocument/2006/relationships/tags" Target="../tags/tag19.xml"/><Relationship Id="rId13" Type="http://schemas.openxmlformats.org/officeDocument/2006/relationships/image" Target="../media/image4.png"/><Relationship Id="rId3" Type="http://schemas.openxmlformats.org/officeDocument/2006/relationships/tags" Target="../tags/tag14.xml"/><Relationship Id="rId7" Type="http://schemas.openxmlformats.org/officeDocument/2006/relationships/tags" Target="../tags/tag18.xml"/><Relationship Id="rId12" Type="http://schemas.openxmlformats.org/officeDocument/2006/relationships/image" Target="../media/image3.png"/><Relationship Id="rId2" Type="http://schemas.openxmlformats.org/officeDocument/2006/relationships/tags" Target="../tags/tag13.xml"/><Relationship Id="rId1" Type="http://schemas.openxmlformats.org/officeDocument/2006/relationships/customXml" Target="../../customXml/item1.xml"/><Relationship Id="rId6" Type="http://schemas.openxmlformats.org/officeDocument/2006/relationships/tags" Target="../tags/tag17.xml"/><Relationship Id="rId11" Type="http://schemas.openxmlformats.org/officeDocument/2006/relationships/image" Target="../media/image2.png"/><Relationship Id="rId5" Type="http://schemas.openxmlformats.org/officeDocument/2006/relationships/tags" Target="../tags/tag1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5.xml"/><Relationship Id="rId9" Type="http://schemas.openxmlformats.org/officeDocument/2006/relationships/tags" Target="../tags/tag20.xml"/><Relationship Id="rId14" Type="http://schemas.openxmlformats.org/officeDocument/2006/relationships/image" Target="../media/image5.png"/></Relationships>
</file>

<file path=ppt/slideLayouts/_rels/slideLayout15.xml.rels><?xml version="1.0" encoding="UTF-8" standalone="yes"?>
<Relationships xmlns="http://schemas.openxmlformats.org/package/2006/relationships"><Relationship Id="rId8" Type="http://schemas.openxmlformats.org/officeDocument/2006/relationships/tags" Target="../tags/tag27.xml"/><Relationship Id="rId13" Type="http://schemas.openxmlformats.org/officeDocument/2006/relationships/image" Target="../media/image4.png"/><Relationship Id="rId3" Type="http://schemas.openxmlformats.org/officeDocument/2006/relationships/tags" Target="../tags/tag22.xml"/><Relationship Id="rId7" Type="http://schemas.openxmlformats.org/officeDocument/2006/relationships/tags" Target="../tags/tag26.xml"/><Relationship Id="rId12" Type="http://schemas.openxmlformats.org/officeDocument/2006/relationships/image" Target="../media/image3.png"/><Relationship Id="rId2" Type="http://schemas.openxmlformats.org/officeDocument/2006/relationships/tags" Target="../tags/tag21.xml"/><Relationship Id="rId1" Type="http://schemas.openxmlformats.org/officeDocument/2006/relationships/customXml" Target="../../customXml/item13.xml"/><Relationship Id="rId6" Type="http://schemas.openxmlformats.org/officeDocument/2006/relationships/tags" Target="../tags/tag25.xml"/><Relationship Id="rId11" Type="http://schemas.openxmlformats.org/officeDocument/2006/relationships/image" Target="../media/image2.png"/><Relationship Id="rId5" Type="http://schemas.openxmlformats.org/officeDocument/2006/relationships/tags" Target="../tags/tag2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23.xml"/><Relationship Id="rId9" Type="http://schemas.openxmlformats.org/officeDocument/2006/relationships/tags" Target="../tags/tag28.xml"/><Relationship Id="rId14" Type="http://schemas.openxmlformats.org/officeDocument/2006/relationships/image" Target="../media/image5.png"/></Relationships>
</file>

<file path=ppt/slideLayouts/_rels/slideLayout16.xml.rels><?xml version="1.0" encoding="UTF-8" standalone="yes"?>
<Relationships xmlns="http://schemas.openxmlformats.org/package/2006/relationships"><Relationship Id="rId8" Type="http://schemas.openxmlformats.org/officeDocument/2006/relationships/tags" Target="../tags/tag35.xml"/><Relationship Id="rId13" Type="http://schemas.openxmlformats.org/officeDocument/2006/relationships/image" Target="../media/image4.png"/><Relationship Id="rId3" Type="http://schemas.openxmlformats.org/officeDocument/2006/relationships/tags" Target="../tags/tag30.xml"/><Relationship Id="rId7" Type="http://schemas.openxmlformats.org/officeDocument/2006/relationships/tags" Target="../tags/tag34.xml"/><Relationship Id="rId12" Type="http://schemas.openxmlformats.org/officeDocument/2006/relationships/image" Target="../media/image3.png"/><Relationship Id="rId2" Type="http://schemas.openxmlformats.org/officeDocument/2006/relationships/tags" Target="../tags/tag29.xml"/><Relationship Id="rId1" Type="http://schemas.openxmlformats.org/officeDocument/2006/relationships/customXml" Target="../../customXml/item17.xml"/><Relationship Id="rId6" Type="http://schemas.openxmlformats.org/officeDocument/2006/relationships/tags" Target="../tags/tag33.xml"/><Relationship Id="rId11" Type="http://schemas.openxmlformats.org/officeDocument/2006/relationships/image" Target="../media/image2.png"/><Relationship Id="rId5" Type="http://schemas.openxmlformats.org/officeDocument/2006/relationships/tags" Target="../tags/tag3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1.xml"/><Relationship Id="rId9" Type="http://schemas.openxmlformats.org/officeDocument/2006/relationships/tags" Target="../tags/tag36.xml"/><Relationship Id="rId14" Type="http://schemas.openxmlformats.org/officeDocument/2006/relationships/image" Target="../media/image5.png"/></Relationships>
</file>

<file path=ppt/slideLayouts/_rels/slideLayout17.xml.rels><?xml version="1.0" encoding="UTF-8" standalone="yes"?>
<Relationships xmlns="http://schemas.openxmlformats.org/package/2006/relationships"><Relationship Id="rId8" Type="http://schemas.openxmlformats.org/officeDocument/2006/relationships/tags" Target="../tags/tag43.xml"/><Relationship Id="rId13" Type="http://schemas.openxmlformats.org/officeDocument/2006/relationships/image" Target="../media/image4.png"/><Relationship Id="rId3" Type="http://schemas.openxmlformats.org/officeDocument/2006/relationships/tags" Target="../tags/tag38.xml"/><Relationship Id="rId7" Type="http://schemas.openxmlformats.org/officeDocument/2006/relationships/tags" Target="../tags/tag42.xml"/><Relationship Id="rId12" Type="http://schemas.openxmlformats.org/officeDocument/2006/relationships/image" Target="../media/image3.png"/><Relationship Id="rId2" Type="http://schemas.openxmlformats.org/officeDocument/2006/relationships/tags" Target="../tags/tag37.xml"/><Relationship Id="rId1" Type="http://schemas.openxmlformats.org/officeDocument/2006/relationships/customXml" Target="../../customXml/item7.xml"/><Relationship Id="rId6" Type="http://schemas.openxmlformats.org/officeDocument/2006/relationships/tags" Target="../tags/tag41.xml"/><Relationship Id="rId11" Type="http://schemas.openxmlformats.org/officeDocument/2006/relationships/image" Target="../media/image2.png"/><Relationship Id="rId5" Type="http://schemas.openxmlformats.org/officeDocument/2006/relationships/tags" Target="../tags/tag4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39.xml"/><Relationship Id="rId9" Type="http://schemas.openxmlformats.org/officeDocument/2006/relationships/tags" Target="../tags/tag44.xml"/><Relationship Id="rId1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tags" Target="../tags/tag51.xml"/><Relationship Id="rId13" Type="http://schemas.openxmlformats.org/officeDocument/2006/relationships/image" Target="../media/image4.png"/><Relationship Id="rId3" Type="http://schemas.openxmlformats.org/officeDocument/2006/relationships/tags" Target="../tags/tag46.xml"/><Relationship Id="rId7" Type="http://schemas.openxmlformats.org/officeDocument/2006/relationships/tags" Target="../tags/tag50.xml"/><Relationship Id="rId12" Type="http://schemas.openxmlformats.org/officeDocument/2006/relationships/image" Target="../media/image3.png"/><Relationship Id="rId2" Type="http://schemas.openxmlformats.org/officeDocument/2006/relationships/tags" Target="../tags/tag45.xml"/><Relationship Id="rId1" Type="http://schemas.openxmlformats.org/officeDocument/2006/relationships/customXml" Target="../../customXml/item2.xml"/><Relationship Id="rId6" Type="http://schemas.openxmlformats.org/officeDocument/2006/relationships/tags" Target="../tags/tag49.xml"/><Relationship Id="rId11" Type="http://schemas.openxmlformats.org/officeDocument/2006/relationships/image" Target="../media/image2.png"/><Relationship Id="rId5" Type="http://schemas.openxmlformats.org/officeDocument/2006/relationships/tags" Target="../tags/tag4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47.xml"/><Relationship Id="rId9" Type="http://schemas.openxmlformats.org/officeDocument/2006/relationships/tags" Target="../tags/tag52.xml"/><Relationship Id="rId14" Type="http://schemas.openxmlformats.org/officeDocument/2006/relationships/image" Target="../media/image5.png"/></Relationships>
</file>

<file path=ppt/slideLayouts/_rels/slideLayout19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image" Target="../media/image4.png"/><Relationship Id="rId3" Type="http://schemas.openxmlformats.org/officeDocument/2006/relationships/tags" Target="../tags/tag54.xml"/><Relationship Id="rId7" Type="http://schemas.openxmlformats.org/officeDocument/2006/relationships/tags" Target="../tags/tag58.xml"/><Relationship Id="rId12" Type="http://schemas.openxmlformats.org/officeDocument/2006/relationships/image" Target="../media/image3.png"/><Relationship Id="rId2" Type="http://schemas.openxmlformats.org/officeDocument/2006/relationships/tags" Target="../tags/tag53.xml"/><Relationship Id="rId1" Type="http://schemas.openxmlformats.org/officeDocument/2006/relationships/customXml" Target="../../customXml/item12.xml"/><Relationship Id="rId6" Type="http://schemas.openxmlformats.org/officeDocument/2006/relationships/tags" Target="../tags/tag57.xml"/><Relationship Id="rId11" Type="http://schemas.openxmlformats.org/officeDocument/2006/relationships/image" Target="../media/image2.png"/><Relationship Id="rId5" Type="http://schemas.openxmlformats.org/officeDocument/2006/relationships/tags" Target="../tags/tag5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8" Type="http://schemas.openxmlformats.org/officeDocument/2006/relationships/tags" Target="../tags/tag67.xml"/><Relationship Id="rId13" Type="http://schemas.openxmlformats.org/officeDocument/2006/relationships/image" Target="../media/image4.png"/><Relationship Id="rId3" Type="http://schemas.openxmlformats.org/officeDocument/2006/relationships/tags" Target="../tags/tag62.xml"/><Relationship Id="rId7" Type="http://schemas.openxmlformats.org/officeDocument/2006/relationships/tags" Target="../tags/tag66.xml"/><Relationship Id="rId12" Type="http://schemas.openxmlformats.org/officeDocument/2006/relationships/image" Target="../media/image3.png"/><Relationship Id="rId2" Type="http://schemas.openxmlformats.org/officeDocument/2006/relationships/tags" Target="../tags/tag61.xml"/><Relationship Id="rId1" Type="http://schemas.openxmlformats.org/officeDocument/2006/relationships/customXml" Target="../../customXml/item10.xml"/><Relationship Id="rId6" Type="http://schemas.openxmlformats.org/officeDocument/2006/relationships/tags" Target="../tags/tag65.xml"/><Relationship Id="rId11" Type="http://schemas.openxmlformats.org/officeDocument/2006/relationships/image" Target="../media/image2.png"/><Relationship Id="rId5" Type="http://schemas.openxmlformats.org/officeDocument/2006/relationships/tags" Target="../tags/tag6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63.xml"/><Relationship Id="rId9" Type="http://schemas.openxmlformats.org/officeDocument/2006/relationships/tags" Target="../tags/tag68.xml"/><Relationship Id="rId14" Type="http://schemas.openxmlformats.org/officeDocument/2006/relationships/image" Target="../media/image5.png"/></Relationships>
</file>

<file path=ppt/slideLayouts/_rels/slideLayout21.xml.rels><?xml version="1.0" encoding="UTF-8" standalone="yes"?>
<Relationships xmlns="http://schemas.openxmlformats.org/package/2006/relationships"><Relationship Id="rId8" Type="http://schemas.openxmlformats.org/officeDocument/2006/relationships/tags" Target="../tags/tag75.xml"/><Relationship Id="rId13" Type="http://schemas.openxmlformats.org/officeDocument/2006/relationships/image" Target="../media/image4.png"/><Relationship Id="rId3" Type="http://schemas.openxmlformats.org/officeDocument/2006/relationships/tags" Target="../tags/tag70.xml"/><Relationship Id="rId7" Type="http://schemas.openxmlformats.org/officeDocument/2006/relationships/tags" Target="../tags/tag74.xml"/><Relationship Id="rId12" Type="http://schemas.openxmlformats.org/officeDocument/2006/relationships/image" Target="../media/image3.png"/><Relationship Id="rId2" Type="http://schemas.openxmlformats.org/officeDocument/2006/relationships/tags" Target="../tags/tag69.xml"/><Relationship Id="rId1" Type="http://schemas.openxmlformats.org/officeDocument/2006/relationships/customXml" Target="../../customXml/item14.xml"/><Relationship Id="rId6" Type="http://schemas.openxmlformats.org/officeDocument/2006/relationships/tags" Target="../tags/tag73.xml"/><Relationship Id="rId11" Type="http://schemas.openxmlformats.org/officeDocument/2006/relationships/image" Target="../media/image2.png"/><Relationship Id="rId5" Type="http://schemas.openxmlformats.org/officeDocument/2006/relationships/tags" Target="../tags/tag7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71.xml"/><Relationship Id="rId9" Type="http://schemas.openxmlformats.org/officeDocument/2006/relationships/tags" Target="../tags/tag76.xml"/><Relationship Id="rId14" Type="http://schemas.openxmlformats.org/officeDocument/2006/relationships/image" Target="../media/image5.png"/></Relationships>
</file>

<file path=ppt/slideLayouts/_rels/slideLayout22.xml.rels><?xml version="1.0" encoding="UTF-8" standalone="yes"?>
<Relationships xmlns="http://schemas.openxmlformats.org/package/2006/relationships"><Relationship Id="rId8" Type="http://schemas.openxmlformats.org/officeDocument/2006/relationships/tags" Target="../tags/tag83.xml"/><Relationship Id="rId13" Type="http://schemas.openxmlformats.org/officeDocument/2006/relationships/image" Target="../media/image4.png"/><Relationship Id="rId3" Type="http://schemas.openxmlformats.org/officeDocument/2006/relationships/tags" Target="../tags/tag78.xml"/><Relationship Id="rId7" Type="http://schemas.openxmlformats.org/officeDocument/2006/relationships/tags" Target="../tags/tag82.xml"/><Relationship Id="rId12" Type="http://schemas.openxmlformats.org/officeDocument/2006/relationships/image" Target="../media/image3.png"/><Relationship Id="rId2" Type="http://schemas.openxmlformats.org/officeDocument/2006/relationships/tags" Target="../tags/tag77.xml"/><Relationship Id="rId1" Type="http://schemas.openxmlformats.org/officeDocument/2006/relationships/customXml" Target="../../customXml/item6.xml"/><Relationship Id="rId6" Type="http://schemas.openxmlformats.org/officeDocument/2006/relationships/tags" Target="../tags/tag81.xml"/><Relationship Id="rId11" Type="http://schemas.openxmlformats.org/officeDocument/2006/relationships/image" Target="../media/image2.png"/><Relationship Id="rId5" Type="http://schemas.openxmlformats.org/officeDocument/2006/relationships/tags" Target="../tags/tag8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79.xml"/><Relationship Id="rId9" Type="http://schemas.openxmlformats.org/officeDocument/2006/relationships/tags" Target="../tags/tag84.xml"/><Relationship Id="rId14" Type="http://schemas.openxmlformats.org/officeDocument/2006/relationships/image" Target="../media/image5.png"/></Relationships>
</file>

<file path=ppt/slideLayouts/_rels/slideLayout23.xml.rels><?xml version="1.0" encoding="UTF-8" standalone="yes"?>
<Relationships xmlns="http://schemas.openxmlformats.org/package/2006/relationships"><Relationship Id="rId8" Type="http://schemas.openxmlformats.org/officeDocument/2006/relationships/tags" Target="../tags/tag91.xml"/><Relationship Id="rId13" Type="http://schemas.openxmlformats.org/officeDocument/2006/relationships/image" Target="../media/image4.png"/><Relationship Id="rId3" Type="http://schemas.openxmlformats.org/officeDocument/2006/relationships/tags" Target="../tags/tag86.xml"/><Relationship Id="rId7" Type="http://schemas.openxmlformats.org/officeDocument/2006/relationships/tags" Target="../tags/tag90.xml"/><Relationship Id="rId12" Type="http://schemas.openxmlformats.org/officeDocument/2006/relationships/image" Target="../media/image3.png"/><Relationship Id="rId2" Type="http://schemas.openxmlformats.org/officeDocument/2006/relationships/tags" Target="../tags/tag85.xml"/><Relationship Id="rId1" Type="http://schemas.openxmlformats.org/officeDocument/2006/relationships/customXml" Target="../../customXml/item11.xml"/><Relationship Id="rId6" Type="http://schemas.openxmlformats.org/officeDocument/2006/relationships/tags" Target="../tags/tag89.xml"/><Relationship Id="rId11" Type="http://schemas.openxmlformats.org/officeDocument/2006/relationships/image" Target="../media/image2.png"/><Relationship Id="rId5" Type="http://schemas.openxmlformats.org/officeDocument/2006/relationships/tags" Target="../tags/tag8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87.xml"/><Relationship Id="rId9" Type="http://schemas.openxmlformats.org/officeDocument/2006/relationships/tags" Target="../tags/tag92.xml"/><Relationship Id="rId14" Type="http://schemas.openxmlformats.org/officeDocument/2006/relationships/image" Target="../media/image5.png"/></Relationships>
</file>

<file path=ppt/slideLayouts/_rels/slideLayout24.xml.rels><?xml version="1.0" encoding="UTF-8" standalone="yes"?>
<Relationships xmlns="http://schemas.openxmlformats.org/package/2006/relationships"><Relationship Id="rId8" Type="http://schemas.openxmlformats.org/officeDocument/2006/relationships/tags" Target="../tags/tag99.xml"/><Relationship Id="rId13" Type="http://schemas.openxmlformats.org/officeDocument/2006/relationships/image" Target="../media/image4.png"/><Relationship Id="rId3" Type="http://schemas.openxmlformats.org/officeDocument/2006/relationships/tags" Target="../tags/tag94.xml"/><Relationship Id="rId7" Type="http://schemas.openxmlformats.org/officeDocument/2006/relationships/tags" Target="../tags/tag98.xml"/><Relationship Id="rId12" Type="http://schemas.openxmlformats.org/officeDocument/2006/relationships/image" Target="../media/image3.png"/><Relationship Id="rId2" Type="http://schemas.openxmlformats.org/officeDocument/2006/relationships/tags" Target="../tags/tag93.xml"/><Relationship Id="rId1" Type="http://schemas.openxmlformats.org/officeDocument/2006/relationships/customXml" Target="../../customXml/item8.xml"/><Relationship Id="rId6" Type="http://schemas.openxmlformats.org/officeDocument/2006/relationships/tags" Target="../tags/tag97.xml"/><Relationship Id="rId11" Type="http://schemas.openxmlformats.org/officeDocument/2006/relationships/image" Target="../media/image2.png"/><Relationship Id="rId5" Type="http://schemas.openxmlformats.org/officeDocument/2006/relationships/tags" Target="../tags/tag9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95.xml"/><Relationship Id="rId9" Type="http://schemas.openxmlformats.org/officeDocument/2006/relationships/tags" Target="../tags/tag100.xml"/><Relationship Id="rId14" Type="http://schemas.openxmlformats.org/officeDocument/2006/relationships/image" Target="../media/image5.png"/></Relationships>
</file>

<file path=ppt/slideLayouts/_rels/slideLayout25.xml.rels><?xml version="1.0" encoding="UTF-8" standalone="yes"?>
<Relationships xmlns="http://schemas.openxmlformats.org/package/2006/relationships"><Relationship Id="rId8" Type="http://schemas.openxmlformats.org/officeDocument/2006/relationships/tags" Target="../tags/tag107.xml"/><Relationship Id="rId13" Type="http://schemas.openxmlformats.org/officeDocument/2006/relationships/image" Target="../media/image4.png"/><Relationship Id="rId3" Type="http://schemas.openxmlformats.org/officeDocument/2006/relationships/tags" Target="../tags/tag102.xml"/><Relationship Id="rId7" Type="http://schemas.openxmlformats.org/officeDocument/2006/relationships/tags" Target="../tags/tag106.xml"/><Relationship Id="rId12" Type="http://schemas.openxmlformats.org/officeDocument/2006/relationships/image" Target="../media/image3.png"/><Relationship Id="rId2" Type="http://schemas.openxmlformats.org/officeDocument/2006/relationships/tags" Target="../tags/tag101.xml"/><Relationship Id="rId1" Type="http://schemas.openxmlformats.org/officeDocument/2006/relationships/customXml" Target="../../customXml/item16.xml"/><Relationship Id="rId6" Type="http://schemas.openxmlformats.org/officeDocument/2006/relationships/tags" Target="../tags/tag105.xml"/><Relationship Id="rId11" Type="http://schemas.openxmlformats.org/officeDocument/2006/relationships/image" Target="../media/image2.png"/><Relationship Id="rId5" Type="http://schemas.openxmlformats.org/officeDocument/2006/relationships/tags" Target="../tags/tag10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03.xml"/><Relationship Id="rId9" Type="http://schemas.openxmlformats.org/officeDocument/2006/relationships/tags" Target="../tags/tag108.xml"/><Relationship Id="rId14" Type="http://schemas.openxmlformats.org/officeDocument/2006/relationships/image" Target="../media/image5.png"/></Relationships>
</file>

<file path=ppt/slideLayouts/_rels/slideLayout26.xml.rels><?xml version="1.0" encoding="UTF-8" standalone="yes"?>
<Relationships xmlns="http://schemas.openxmlformats.org/package/2006/relationships"><Relationship Id="rId8" Type="http://schemas.openxmlformats.org/officeDocument/2006/relationships/tags" Target="../tags/tag115.xml"/><Relationship Id="rId13" Type="http://schemas.openxmlformats.org/officeDocument/2006/relationships/image" Target="../media/image4.png"/><Relationship Id="rId3" Type="http://schemas.openxmlformats.org/officeDocument/2006/relationships/tags" Target="../tags/tag110.xml"/><Relationship Id="rId7" Type="http://schemas.openxmlformats.org/officeDocument/2006/relationships/tags" Target="../tags/tag114.xml"/><Relationship Id="rId12" Type="http://schemas.openxmlformats.org/officeDocument/2006/relationships/image" Target="../media/image3.png"/><Relationship Id="rId2" Type="http://schemas.openxmlformats.org/officeDocument/2006/relationships/tags" Target="../tags/tag109.xml"/><Relationship Id="rId1" Type="http://schemas.openxmlformats.org/officeDocument/2006/relationships/customXml" Target="../../customXml/item19.xml"/><Relationship Id="rId6" Type="http://schemas.openxmlformats.org/officeDocument/2006/relationships/tags" Target="../tags/tag113.xml"/><Relationship Id="rId11" Type="http://schemas.openxmlformats.org/officeDocument/2006/relationships/image" Target="../media/image2.png"/><Relationship Id="rId5" Type="http://schemas.openxmlformats.org/officeDocument/2006/relationships/tags" Target="../tags/tag112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1.xml"/><Relationship Id="rId9" Type="http://schemas.openxmlformats.org/officeDocument/2006/relationships/tags" Target="../tags/tag116.xml"/><Relationship Id="rId14" Type="http://schemas.openxmlformats.org/officeDocument/2006/relationships/image" Target="../media/image5.png"/></Relationships>
</file>

<file path=ppt/slideLayouts/_rels/slideLayout27.xml.rels><?xml version="1.0" encoding="UTF-8" standalone="yes"?>
<Relationships xmlns="http://schemas.openxmlformats.org/package/2006/relationships"><Relationship Id="rId8" Type="http://schemas.openxmlformats.org/officeDocument/2006/relationships/tags" Target="../tags/tag123.xml"/><Relationship Id="rId13" Type="http://schemas.openxmlformats.org/officeDocument/2006/relationships/image" Target="../media/image4.png"/><Relationship Id="rId3" Type="http://schemas.openxmlformats.org/officeDocument/2006/relationships/tags" Target="../tags/tag118.xml"/><Relationship Id="rId7" Type="http://schemas.openxmlformats.org/officeDocument/2006/relationships/tags" Target="../tags/tag122.xml"/><Relationship Id="rId12" Type="http://schemas.openxmlformats.org/officeDocument/2006/relationships/image" Target="../media/image3.png"/><Relationship Id="rId2" Type="http://schemas.openxmlformats.org/officeDocument/2006/relationships/tags" Target="../tags/tag117.xml"/><Relationship Id="rId1" Type="http://schemas.openxmlformats.org/officeDocument/2006/relationships/customXml" Target="../../customXml/item18.xml"/><Relationship Id="rId6" Type="http://schemas.openxmlformats.org/officeDocument/2006/relationships/tags" Target="../tags/tag121.xml"/><Relationship Id="rId11" Type="http://schemas.openxmlformats.org/officeDocument/2006/relationships/image" Target="../media/image2.png"/><Relationship Id="rId5" Type="http://schemas.openxmlformats.org/officeDocument/2006/relationships/tags" Target="../tags/tag120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19.xml"/><Relationship Id="rId9" Type="http://schemas.openxmlformats.org/officeDocument/2006/relationships/tags" Target="../tags/tag124.xml"/><Relationship Id="rId1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8" Type="http://schemas.openxmlformats.org/officeDocument/2006/relationships/tags" Target="../tags/tag131.xml"/><Relationship Id="rId13" Type="http://schemas.openxmlformats.org/officeDocument/2006/relationships/image" Target="../media/image4.png"/><Relationship Id="rId3" Type="http://schemas.openxmlformats.org/officeDocument/2006/relationships/tags" Target="../tags/tag126.xml"/><Relationship Id="rId7" Type="http://schemas.openxmlformats.org/officeDocument/2006/relationships/tags" Target="../tags/tag130.xml"/><Relationship Id="rId12" Type="http://schemas.openxmlformats.org/officeDocument/2006/relationships/image" Target="../media/image3.png"/><Relationship Id="rId2" Type="http://schemas.openxmlformats.org/officeDocument/2006/relationships/tags" Target="../tags/tag125.xml"/><Relationship Id="rId1" Type="http://schemas.openxmlformats.org/officeDocument/2006/relationships/customXml" Target="../../customXml/item5.xml"/><Relationship Id="rId6" Type="http://schemas.openxmlformats.org/officeDocument/2006/relationships/tags" Target="../tags/tag129.xml"/><Relationship Id="rId11" Type="http://schemas.openxmlformats.org/officeDocument/2006/relationships/image" Target="../media/image2.png"/><Relationship Id="rId5" Type="http://schemas.openxmlformats.org/officeDocument/2006/relationships/tags" Target="../tags/tag128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27.xml"/><Relationship Id="rId9" Type="http://schemas.openxmlformats.org/officeDocument/2006/relationships/tags" Target="../tags/tag132.xml"/><Relationship Id="rId14" Type="http://schemas.openxmlformats.org/officeDocument/2006/relationships/image" Target="../media/image5.png"/></Relationships>
</file>

<file path=ppt/slideLayouts/_rels/slideLayout29.xml.rels><?xml version="1.0" encoding="UTF-8" standalone="yes"?>
<Relationships xmlns="http://schemas.openxmlformats.org/package/2006/relationships"><Relationship Id="rId8" Type="http://schemas.openxmlformats.org/officeDocument/2006/relationships/tags" Target="../tags/tag139.xml"/><Relationship Id="rId13" Type="http://schemas.openxmlformats.org/officeDocument/2006/relationships/image" Target="../media/image4.png"/><Relationship Id="rId3" Type="http://schemas.openxmlformats.org/officeDocument/2006/relationships/tags" Target="../tags/tag134.xml"/><Relationship Id="rId7" Type="http://schemas.openxmlformats.org/officeDocument/2006/relationships/tags" Target="../tags/tag138.xml"/><Relationship Id="rId12" Type="http://schemas.openxmlformats.org/officeDocument/2006/relationships/image" Target="../media/image3.png"/><Relationship Id="rId2" Type="http://schemas.openxmlformats.org/officeDocument/2006/relationships/tags" Target="../tags/tag133.xml"/><Relationship Id="rId1" Type="http://schemas.openxmlformats.org/officeDocument/2006/relationships/customXml" Target="../../customXml/item4.xml"/><Relationship Id="rId6" Type="http://schemas.openxmlformats.org/officeDocument/2006/relationships/tags" Target="../tags/tag137.xml"/><Relationship Id="rId11" Type="http://schemas.openxmlformats.org/officeDocument/2006/relationships/image" Target="../media/image2.png"/><Relationship Id="rId5" Type="http://schemas.openxmlformats.org/officeDocument/2006/relationships/tags" Target="../tags/tag136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35.xml"/><Relationship Id="rId9" Type="http://schemas.openxmlformats.org/officeDocument/2006/relationships/tags" Target="../tags/tag140.xml"/><Relationship Id="rId1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8" Type="http://schemas.openxmlformats.org/officeDocument/2006/relationships/tags" Target="../tags/tag147.xml"/><Relationship Id="rId13" Type="http://schemas.openxmlformats.org/officeDocument/2006/relationships/image" Target="../media/image4.png"/><Relationship Id="rId3" Type="http://schemas.openxmlformats.org/officeDocument/2006/relationships/tags" Target="../tags/tag142.xml"/><Relationship Id="rId7" Type="http://schemas.openxmlformats.org/officeDocument/2006/relationships/tags" Target="../tags/tag146.xml"/><Relationship Id="rId12" Type="http://schemas.openxmlformats.org/officeDocument/2006/relationships/image" Target="../media/image3.png"/><Relationship Id="rId2" Type="http://schemas.openxmlformats.org/officeDocument/2006/relationships/tags" Target="../tags/tag141.xml"/><Relationship Id="rId1" Type="http://schemas.openxmlformats.org/officeDocument/2006/relationships/customXml" Target="../../customXml/item9.xml"/><Relationship Id="rId6" Type="http://schemas.openxmlformats.org/officeDocument/2006/relationships/tags" Target="../tags/tag145.xml"/><Relationship Id="rId11" Type="http://schemas.openxmlformats.org/officeDocument/2006/relationships/image" Target="../media/image2.png"/><Relationship Id="rId5" Type="http://schemas.openxmlformats.org/officeDocument/2006/relationships/tags" Target="../tags/tag144.xml"/><Relationship Id="rId10" Type="http://schemas.openxmlformats.org/officeDocument/2006/relationships/slideMaster" Target="../slideMasters/slideMaster1.xml"/><Relationship Id="rId4" Type="http://schemas.openxmlformats.org/officeDocument/2006/relationships/tags" Target="../tags/tag143.xml"/><Relationship Id="rId9" Type="http://schemas.openxmlformats.org/officeDocument/2006/relationships/tags" Target="../tags/tag148.xml"/><Relationship Id="rId1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2426" y="2895600"/>
            <a:ext cx="4572000" cy="13687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0" y="4743451"/>
            <a:ext cx="9144000" cy="21145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0" y="4714875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Date Placeholder 2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1/5/2012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52426" y="457200"/>
            <a:ext cx="7680960" cy="2438399"/>
          </a:xfrm>
        </p:spPr>
        <p:txBody>
          <a:bodyPr>
            <a:normAutofit/>
          </a:bodyPr>
          <a:lstStyle>
            <a:lvl1pPr>
              <a:spcBef>
                <a:spcPts val="0"/>
              </a:spcBef>
              <a:defRPr kumimoji="0" lang="en-US" sz="6000" b="1" i="0" u="none" strike="noStrike" kern="1200" cap="none" spc="0" normalizeH="0" baseline="0" noProof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/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/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/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/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8" name="圖片 7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9" name="圖片 8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0" name="圖片 9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1" name="圖片 10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7831071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是非題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字版面配置區 2"/>
          <p:cNvSpPr>
            <a:spLocks noGrp="1"/>
          </p:cNvSpPr>
          <p:nvPr>
            <p:ph type="body" idx="10"/>
          </p:nvPr>
        </p:nvSpPr>
        <p:spPr>
          <a:xfrm>
            <a:off x="155448" y="116586"/>
            <a:ext cx="8833104" cy="759181"/>
          </a:xfrm>
        </p:spPr>
        <p:txBody>
          <a:bodyPr vert="horz" wrap="square" anchor="ctr" anchorCtr="1">
            <a:normAutofit/>
          </a:bodyPr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/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/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/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/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FF00"/>
              </a:buClr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方塊 3"/>
          <p:cNvSpPr txBox="1"/>
          <p:nvPr userDrawn="1">
            <p:custDataLst>
              <p:tags r:id="rId2"/>
            </p:custDataLst>
          </p:nvPr>
        </p:nvSpPr>
        <p:spPr>
          <a:xfrm>
            <a:off x="1371600" y="1901722"/>
            <a:ext cx="7388352" cy="1522476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marL="0" algn="l" defTabSz="914400" rtl="0" eaLnBrk="1" latinLnBrk="0" hangingPunct="1">
              <a:buNone/>
            </a:pPr>
            <a:r>
              <a:rPr lang="zh-HK" altLang="en-US" sz="3200" smtClean="0"/>
              <a:t>是</a:t>
            </a:r>
            <a:endParaRPr lang="zh-HK" altLang="en-US" sz="3200"/>
          </a:p>
        </p:txBody>
      </p:sp>
      <p:sp>
        <p:nvSpPr>
          <p:cNvPr id="5" name="文字方塊 4"/>
          <p:cNvSpPr txBox="1"/>
          <p:nvPr userDrawn="1">
            <p:custDataLst>
              <p:tags r:id="rId3"/>
            </p:custDataLst>
          </p:nvPr>
        </p:nvSpPr>
        <p:spPr>
          <a:xfrm>
            <a:off x="1371600" y="3540784"/>
            <a:ext cx="7388352" cy="1522476"/>
          </a:xfrm>
          <a:prstGeom prst="rect">
            <a:avLst/>
          </a:prstGeom>
          <a:noFill/>
        </p:spPr>
        <p:txBody>
          <a:bodyPr vert="horz" rtlCol="0" anchor="ctr">
            <a:noAutofit/>
          </a:bodyPr>
          <a:lstStyle/>
          <a:p>
            <a:pPr marL="0" algn="l" defTabSz="914400" rtl="0" eaLnBrk="1" latinLnBrk="0" hangingPunct="1">
              <a:buNone/>
            </a:pPr>
            <a:r>
              <a:rPr lang="zh-HK" altLang="en-US" sz="3200" smtClean="0"/>
              <a:t>否</a:t>
            </a:r>
            <a:endParaRPr lang="zh-HK" altLang="en-US" sz="3200"/>
          </a:p>
        </p:txBody>
      </p:sp>
      <p:pic>
        <p:nvPicPr>
          <p:cNvPr id="6" name="圖片 5"/>
          <p:cNvPicPr>
            <a:picLocks/>
          </p:cNvPicPr>
          <p:nvPr userDrawn="1">
            <p:custDataLst>
              <p:tags r:id="rId4"/>
            </p:custDataLst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234336"/>
            <a:ext cx="857250" cy="857250"/>
          </a:xfrm>
          <a:prstGeom prst="rect">
            <a:avLst/>
          </a:prstGeom>
        </p:spPr>
      </p:pic>
      <p:pic>
        <p:nvPicPr>
          <p:cNvPr id="7" name="圖片 6"/>
          <p:cNvPicPr>
            <a:picLocks/>
          </p:cNvPicPr>
          <p:nvPr userDrawn="1">
            <p:custDataLst>
              <p:tags r:id="rId5"/>
            </p:custDataLst>
          </p:nvPr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873398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5536752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900047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3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2039966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 - 4 個選擇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8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8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8458462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2 - 4 個選擇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8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8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6586641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4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820316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5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712447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7680960" cy="47244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 dirty="0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3 - 4 個選擇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8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8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117778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4 - 4 個選擇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8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8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0270687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6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14709940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7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416154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8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882271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9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217059067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0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47481021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1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51447304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5 - 4 個選擇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8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8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08637288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6 - 4 個選擇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384048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384048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384048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384048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r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r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r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r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r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3401053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352426" y="4003302"/>
            <a:ext cx="4572000" cy="1178298"/>
          </a:xfrm>
        </p:spPr>
        <p:txBody>
          <a:bodyPr>
            <a:normAutofit/>
          </a:bodyPr>
          <a:lstStyle>
            <a:lvl1pPr marL="0" indent="0" algn="l">
              <a:buNone/>
              <a:defRPr sz="2000" b="0" i="1" cap="none" spc="12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9144000" cy="182880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-4439" y="182880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354366" y="1990078"/>
            <a:ext cx="8439912" cy="1984248"/>
          </a:xfrm>
        </p:spPr>
        <p:txBody>
          <a:bodyPr>
            <a:noAutofit/>
          </a:bodyPr>
          <a:lstStyle>
            <a:lvl1pPr>
              <a:defRPr kumimoji="0" lang="en-US" sz="6000" b="1" i="0" u="none" strike="noStrike" kern="1200" cap="none" spc="0" normalizeH="0" baseline="0" noProof="0" dirty="0" smtClean="0">
                <a:ln>
                  <a:noFill/>
                </a:ln>
                <a:gradFill>
                  <a:gsLst>
                    <a:gs pos="0">
                      <a:schemeClr val="tx1">
                        <a:alpha val="92000"/>
                      </a:schemeClr>
                    </a:gs>
                    <a:gs pos="45000">
                      <a:schemeClr val="tx1">
                        <a:alpha val="51000"/>
                      </a:schemeClr>
                    </a:gs>
                    <a:gs pos="100000">
                      <a:schemeClr val="tx1"/>
                    </a:gs>
                  </a:gsLst>
                  <a:lin ang="3600000" scaled="0"/>
                </a:gra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mtClean="0"/>
              <a:t>按一下以編輯母片標題樣式</a:t>
            </a:r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ouse Mischief 12 - 4 個選擇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字版面配置區 5"/>
          <p:cNvSpPr>
            <a:spLocks noGrp="1"/>
          </p:cNvSpPr>
          <p:nvPr>
            <p:ph type="body" idx="10"/>
          </p:nvPr>
        </p:nvSpPr>
        <p:spPr>
          <a:xfrm>
            <a:off x="155448" y="116587"/>
            <a:ext cx="8833104" cy="759181"/>
          </a:xfrm>
        </p:spPr>
        <p:txBody>
          <a:bodyPr vert="horz" wrap="square" anchor="ctr" anchorCtr="1">
            <a:normAutofit/>
          </a:bodyPr>
          <a:lstStyle>
            <a:lvl1pPr algn="ctr" defTabSz="914400" rtl="0" eaLnBrk="1" latinLnBrk="0" hangingPunct="1">
              <a:buFont typeface="Arial" pitchFamily="34" charset="0"/>
              <a:buNone/>
              <a:defRPr/>
            </a:lvl1pPr>
            <a:lvl2pPr marL="0" indent="0" algn="ctr" defTabSz="914400" rtl="0" eaLnBrk="1" latinLnBrk="0" hangingPunct="1">
              <a:buFont typeface="Arial" pitchFamily="34" charset="0"/>
              <a:buNone/>
              <a:defRPr/>
            </a:lvl2pPr>
            <a:lvl3pPr marL="179388" indent="0" algn="ctr" defTabSz="914400" rtl="0" eaLnBrk="1" latinLnBrk="0" hangingPunct="1">
              <a:buFont typeface="Arial" pitchFamily="34" charset="0"/>
              <a:buNone/>
              <a:defRPr/>
            </a:lvl3pPr>
            <a:lvl4pPr marL="347662" indent="0" algn="ctr" defTabSz="914400" rtl="0" eaLnBrk="1" latinLnBrk="0" hangingPunct="1">
              <a:buFont typeface="Arial" pitchFamily="34" charset="0"/>
              <a:buNone/>
              <a:defRPr/>
            </a:lvl4pPr>
            <a:lvl5pPr marL="515937" indent="0" algn="ctr" defTabSz="914400" rtl="0" eaLnBrk="1" latinLnBrk="0" hangingPunct="1">
              <a:buFont typeface="Arial" pitchFamily="34" charset="0"/>
              <a:buNone/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1"/>
            <p:custDataLst>
              <p:tags r:id="rId2"/>
            </p:custDataLst>
          </p:nvPr>
        </p:nvSpPr>
        <p:spPr>
          <a:xfrm>
            <a:off x="1371600" y="1069848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2"/>
            <p:custDataLst>
              <p:tags r:id="rId3"/>
            </p:custDataLst>
          </p:nvPr>
        </p:nvSpPr>
        <p:spPr>
          <a:xfrm>
            <a:off x="1371600" y="240235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371600" y="3734867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4"/>
            <p:custDataLst>
              <p:tags r:id="rId5"/>
            </p:custDataLst>
          </p:nvPr>
        </p:nvSpPr>
        <p:spPr>
          <a:xfrm>
            <a:off x="1371600" y="5067376"/>
            <a:ext cx="7388352" cy="1215923"/>
          </a:xfrm>
          <a:prstGeom prst="rect">
            <a:avLst/>
          </a:prstGeom>
        </p:spPr>
        <p:txBody>
          <a:bodyPr vert="horz" wrap="square" lIns="90877" tIns="34654" rIns="90877" bIns="34654" anchor="ctr">
            <a:normAutofit/>
          </a:bodyPr>
          <a:lstStyle>
            <a:lvl1pPr algn="l" defTabSz="914400" rtl="0" eaLnBrk="1" latinLnBrk="0" hangingPunct="1">
              <a:buFont typeface="Arial" pitchFamily="34" charset="0"/>
              <a:buNone/>
              <a:defRPr sz="3200"/>
            </a:lvl1pPr>
            <a:lvl2pPr marL="0" indent="0" algn="l" defTabSz="914400" rtl="0" eaLnBrk="1" latinLnBrk="0" hangingPunct="1">
              <a:buFont typeface="Arial" pitchFamily="34" charset="0"/>
              <a:buNone/>
              <a:defRPr sz="3200"/>
            </a:lvl2pPr>
            <a:lvl3pPr marL="179388" indent="0" algn="l" defTabSz="914400" rtl="0" eaLnBrk="1" latinLnBrk="0" hangingPunct="1">
              <a:buFont typeface="Arial" pitchFamily="34" charset="0"/>
              <a:buNone/>
              <a:defRPr sz="3200"/>
            </a:lvl3pPr>
            <a:lvl4pPr marL="347662" indent="0" algn="l" defTabSz="914400" rtl="0" eaLnBrk="1" latinLnBrk="0" hangingPunct="1">
              <a:buFont typeface="Arial" pitchFamily="34" charset="0"/>
              <a:buNone/>
              <a:defRPr sz="3200"/>
            </a:lvl4pPr>
            <a:lvl5pPr marL="515937" indent="0" algn="l" defTabSz="914400" rtl="0" eaLnBrk="1" latinLnBrk="0" hangingPunct="1">
              <a:buFont typeface="Arial" pitchFamily="34" charset="0"/>
              <a:buNone/>
              <a:defRPr sz="32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endParaRPr lang="zh-HK" altLang="en-US"/>
          </a:p>
        </p:txBody>
      </p:sp>
      <p:pic>
        <p:nvPicPr>
          <p:cNvPr id="11" name="圖片 10"/>
          <p:cNvPicPr>
            <a:picLocks/>
          </p:cNvPicPr>
          <p:nvPr userDrawn="1">
            <p:custDataLst>
              <p:tags r:id="rId6"/>
            </p:custDataLst>
          </p:nvPr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  <p:pic>
        <p:nvPicPr>
          <p:cNvPr id="12" name="圖片 11"/>
          <p:cNvPicPr>
            <a:picLocks/>
          </p:cNvPicPr>
          <p:nvPr userDrawn="1">
            <p:custDataLst>
              <p:tags r:id="rId7"/>
            </p:custDataLst>
          </p:nvPr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  <p:pic>
        <p:nvPicPr>
          <p:cNvPr id="13" name="圖片 12"/>
          <p:cNvPicPr>
            <a:picLocks/>
          </p:cNvPicPr>
          <p:nvPr userDrawn="1">
            <p:custDataLst>
              <p:tags r:id="rId8"/>
            </p:custDataLst>
          </p:nvPr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  <p:pic>
        <p:nvPicPr>
          <p:cNvPr id="14" name="圖片 13"/>
          <p:cNvPicPr>
            <a:picLocks/>
          </p:cNvPicPr>
          <p:nvPr userDrawn="1">
            <p:custDataLst>
              <p:tags r:id="rId9"/>
            </p:custDataLst>
          </p:nvPr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custData r:id="rId1"/>
    </p:custDataLst>
    <p:extLst>
      <p:ext uri="{BB962C8B-B14F-4D97-AF65-F5344CB8AC3E}">
        <p14:creationId xmlns:p14="http://schemas.microsoft.com/office/powerpoint/2010/main" val="1010427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901184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1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1463040"/>
            <a:ext cx="3886200" cy="428853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7" name="Title 2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/>
          </a:p>
        </p:txBody>
      </p:sp>
      <p:sp>
        <p:nvSpPr>
          <p:cNvPr id="25" name="Slide Number Placeholder 24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6" name="Footer Placeholder 25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5"/>
          </p:nvPr>
        </p:nvSpPr>
        <p:spPr>
          <a:xfrm>
            <a:off x="4900613" y="1463040"/>
            <a:ext cx="3886200" cy="509587"/>
          </a:xfrm>
        </p:spPr>
        <p:txBody>
          <a:bodyPr>
            <a:normAutofit/>
          </a:bodyPr>
          <a:lstStyle>
            <a:lvl1pPr marL="0" indent="0">
              <a:buNone/>
              <a:defRPr sz="2000" b="0" i="1" spc="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Content Placeholder 11"/>
          <p:cNvSpPr>
            <a:spLocks noGrp="1"/>
          </p:cNvSpPr>
          <p:nvPr>
            <p:ph sz="quarter" idx="14"/>
          </p:nvPr>
        </p:nvSpPr>
        <p:spPr>
          <a:xfrm>
            <a:off x="4900613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28" name="Content Placeholder 30"/>
          <p:cNvSpPr>
            <a:spLocks noGrp="1"/>
          </p:cNvSpPr>
          <p:nvPr>
            <p:ph sz="quarter" idx="13"/>
          </p:nvPr>
        </p:nvSpPr>
        <p:spPr>
          <a:xfrm>
            <a:off x="352426" y="2011680"/>
            <a:ext cx="3886200" cy="3736848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30" name="Title 2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/>
          </a:p>
        </p:txBody>
      </p:sp>
      <p:sp>
        <p:nvSpPr>
          <p:cNvPr id="24" name="Slide Number Placeholder 23"/>
          <p:cNvSpPr>
            <a:spLocks noGrp="1"/>
          </p:cNvSpPr>
          <p:nvPr>
            <p:ph type="sldNum" sz="quarter" idx="17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8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2" name="Straight Connector 2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itle 2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52426" y="1463040"/>
            <a:ext cx="3381375" cy="3967162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 b="0" i="1" spc="0" baseline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4"/>
          </p:nvPr>
        </p:nvSpPr>
        <p:spPr>
          <a:xfrm>
            <a:off x="4105275" y="1463040"/>
            <a:ext cx="4681538" cy="3968496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5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229224" y="0"/>
            <a:ext cx="3914775" cy="5657850"/>
          </a:xfrm>
        </p:spPr>
        <p:txBody>
          <a:bodyPr anchor="ctr" anchorCtr="0"/>
          <a:lstStyle>
            <a:lvl1pPr marL="0" indent="0" algn="ctr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52426" y="1600199"/>
            <a:ext cx="4572000" cy="3593237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spcBef>
                <a:spcPts val="0"/>
              </a:spcBef>
              <a:buNone/>
              <a:defRPr sz="1600" i="1">
                <a:solidFill>
                  <a:schemeClr val="tx1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Rectangle 10"/>
          <p:cNvSpPr/>
          <p:nvPr/>
        </p:nvSpPr>
        <p:spPr>
          <a:xfrm>
            <a:off x="0" y="5734050"/>
            <a:ext cx="9144000" cy="1123950"/>
          </a:xfrm>
          <a:prstGeom prst="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5695950"/>
            <a:ext cx="9144000" cy="1588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itle Placeholder 1"/>
          <p:cNvSpPr>
            <a:spLocks noGrp="1"/>
          </p:cNvSpPr>
          <p:nvPr>
            <p:ph type="title"/>
          </p:nvPr>
        </p:nvSpPr>
        <p:spPr>
          <a:xfrm>
            <a:off x="352425" y="275208"/>
            <a:ext cx="4572000" cy="1324992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2426" y="228600"/>
            <a:ext cx="768096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2426" y="1463040"/>
            <a:ext cx="768096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2426" y="6543676"/>
            <a:ext cx="146685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 eaLnBrk="1" latinLnBrk="0" hangingPunct="1"/>
            <a:fld id="{23A271A1-F6D6-438B-A432-4747EE7ECD40}" type="datetimeFigureOut">
              <a:rPr lang="en-US" smtClean="0"/>
              <a:pPr eaLnBrk="1" latinLnBrk="0" hangingPunct="1"/>
              <a:t>1/5/2012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09749" y="6543676"/>
            <a:ext cx="4086225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="1" i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6700" y="6543676"/>
            <a:ext cx="876300" cy="2476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="1">
                <a:solidFill>
                  <a:schemeClr val="tx1">
                    <a:alpha val="65000"/>
                  </a:schemeClr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  <p:sldLayoutId id="2147483755" r:id="rId12"/>
    <p:sldLayoutId id="2147483715" r:id="rId13"/>
    <p:sldLayoutId id="2147483756" r:id="rId14"/>
    <p:sldLayoutId id="2147483757" r:id="rId15"/>
    <p:sldLayoutId id="2147483758" r:id="rId16"/>
    <p:sldLayoutId id="2147483759" r:id="rId17"/>
    <p:sldLayoutId id="2147483760" r:id="rId18"/>
    <p:sldLayoutId id="2147483761" r:id="rId19"/>
    <p:sldLayoutId id="2147483762" r:id="rId20"/>
    <p:sldLayoutId id="2147483763" r:id="rId21"/>
    <p:sldLayoutId id="2147483764" r:id="rId22"/>
    <p:sldLayoutId id="2147483765" r:id="rId23"/>
    <p:sldLayoutId id="2147483766" r:id="rId24"/>
    <p:sldLayoutId id="2147483767" r:id="rId25"/>
    <p:sldLayoutId id="2147483768" r:id="rId26"/>
    <p:sldLayoutId id="2147483769" r:id="rId27"/>
    <p:sldLayoutId id="2147483770" r:id="rId28"/>
    <p:sldLayoutId id="2147483771" r:id="rId29"/>
    <p:sldLayoutId id="2147483772" r:id="rId30"/>
  </p:sldLayoutIdLst>
  <p:txStyles>
    <p:titleStyle>
      <a:lvl1pPr algn="l" defTabSz="914400" rtl="0" eaLnBrk="1" latinLnBrk="0" hangingPunct="1">
        <a:spcBef>
          <a:spcPts val="400"/>
        </a:spcBef>
        <a:buNone/>
        <a:defRPr sz="4000" b="0" kern="1200" cap="none" spc="0" baseline="0">
          <a:solidFill>
            <a:schemeClr val="tx1"/>
          </a:solidFill>
          <a:latin typeface="+mj-lt"/>
          <a:ea typeface="+mj-ea"/>
          <a:cs typeface="Tunga" pitchFamily="2"/>
        </a:defRPr>
      </a:lvl1pPr>
    </p:titleStyle>
    <p:bodyStyle>
      <a:lvl1pPr marL="0" indent="0" algn="l" defTabSz="914400" rtl="0" eaLnBrk="1" latinLnBrk="0" hangingPunct="1">
        <a:spcBef>
          <a:spcPts val="1200"/>
        </a:spcBef>
        <a:spcAft>
          <a:spcPts val="0"/>
        </a:spcAft>
        <a:buClr>
          <a:schemeClr val="accent5"/>
        </a:buClr>
        <a:buFont typeface="Arial" pitchFamily="34" charset="0"/>
        <a:buNone/>
        <a:defRPr sz="1800" b="0" i="0" kern="1200" cap="none" spc="30" baseline="0">
          <a:solidFill>
            <a:schemeClr val="tx1"/>
          </a:solidFill>
          <a:latin typeface="+mn-lt"/>
          <a:ea typeface="+mn-ea"/>
          <a:cs typeface="Tahoma" pitchFamily="34" charset="0"/>
        </a:defRPr>
      </a:lvl1pPr>
      <a:lvl2pPr marL="171450" indent="-17145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2pPr>
      <a:lvl3pPr marL="344488" indent="-165100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3pPr>
      <a:lvl4pPr marL="517525" indent="-169863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4pPr>
      <a:lvl5pPr marL="688975" indent="-173038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Tahoma" pitchFamily="34" charset="0"/>
        </a:defRPr>
      </a:lvl5pPr>
      <a:lvl6pPr marL="868680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06984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243584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408176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66.xml"/><Relationship Id="rId1" Type="http://schemas.openxmlformats.org/officeDocument/2006/relationships/tags" Target="../tags/tag165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tags" Target="../tags/tag168.xml"/><Relationship Id="rId1" Type="http://schemas.openxmlformats.org/officeDocument/2006/relationships/tags" Target="../tags/tag167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3.xml"/><Relationship Id="rId2" Type="http://schemas.openxmlformats.org/officeDocument/2006/relationships/tags" Target="../tags/tag170.xml"/><Relationship Id="rId1" Type="http://schemas.openxmlformats.org/officeDocument/2006/relationships/tags" Target="../tags/tag169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172.xml"/><Relationship Id="rId1" Type="http://schemas.openxmlformats.org/officeDocument/2006/relationships/tags" Target="../tags/tag171.xml"/><Relationship Id="rId4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tags" Target="../tags/tag174.xml"/><Relationship Id="rId1" Type="http://schemas.openxmlformats.org/officeDocument/2006/relationships/tags" Target="../tags/tag173.xml"/><Relationship Id="rId4" Type="http://schemas.openxmlformats.org/officeDocument/2006/relationships/image" Target="../media/image6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tags" Target="../tags/tag176.xml"/><Relationship Id="rId1" Type="http://schemas.openxmlformats.org/officeDocument/2006/relationships/tags" Target="../tags/tag175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tags" Target="../tags/tag178.xml"/><Relationship Id="rId1" Type="http://schemas.openxmlformats.org/officeDocument/2006/relationships/tags" Target="../tags/tag177.xml"/><Relationship Id="rId4" Type="http://schemas.openxmlformats.org/officeDocument/2006/relationships/image" Target="../media/image6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tags" Target="../tags/tag180.xml"/><Relationship Id="rId1" Type="http://schemas.openxmlformats.org/officeDocument/2006/relationships/tags" Target="../tags/tag179.xml"/><Relationship Id="rId5" Type="http://schemas.openxmlformats.org/officeDocument/2006/relationships/image" Target="../media/image6.png"/><Relationship Id="rId4" Type="http://schemas.openxmlformats.org/officeDocument/2006/relationships/image" Target="../media/image7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150.xml"/><Relationship Id="rId1" Type="http://schemas.openxmlformats.org/officeDocument/2006/relationships/tags" Target="../tags/tag149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4.xml"/><Relationship Id="rId2" Type="http://schemas.openxmlformats.org/officeDocument/2006/relationships/tags" Target="../tags/tag152.xml"/><Relationship Id="rId1" Type="http://schemas.openxmlformats.org/officeDocument/2006/relationships/tags" Target="../tags/tag151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tags" Target="../tags/tag154.xml"/><Relationship Id="rId1" Type="http://schemas.openxmlformats.org/officeDocument/2006/relationships/tags" Target="../tags/tag153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56.xml"/><Relationship Id="rId1" Type="http://schemas.openxmlformats.org/officeDocument/2006/relationships/tags" Target="../tags/tag15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8.xml"/><Relationship Id="rId2" Type="http://schemas.openxmlformats.org/officeDocument/2006/relationships/tags" Target="../tags/tag158.xml"/><Relationship Id="rId1" Type="http://schemas.openxmlformats.org/officeDocument/2006/relationships/tags" Target="../tags/tag157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tags" Target="../tags/tag160.xml"/><Relationship Id="rId1" Type="http://schemas.openxmlformats.org/officeDocument/2006/relationships/tags" Target="../tags/tag159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tags" Target="../tags/tag162.xml"/><Relationship Id="rId1" Type="http://schemas.openxmlformats.org/officeDocument/2006/relationships/tags" Target="../tags/tag161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tags" Target="../tags/tag164.xml"/><Relationship Id="rId1" Type="http://schemas.openxmlformats.org/officeDocument/2006/relationships/tags" Target="../tags/tag163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HK" dirty="0" smtClean="0"/>
              <a:t>S2 – Unit 8  Making use of electricity</a:t>
            </a:r>
            <a:endParaRPr lang="zh-HK" alt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1340768"/>
            <a:ext cx="8136904" cy="1470025"/>
          </a:xfrm>
        </p:spPr>
        <p:txBody>
          <a:bodyPr>
            <a:normAutofit fontScale="90000"/>
          </a:bodyPr>
          <a:lstStyle/>
          <a:p>
            <a:r>
              <a:rPr lang="en-US" altLang="zh-HK" dirty="0" smtClean="0"/>
              <a:t>ETV – Electricity at Home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5211421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0"/>
          </p:nvPr>
        </p:nvSpPr>
        <p:spPr>
          <a:xfrm>
            <a:off x="166104" y="404664"/>
            <a:ext cx="8833104" cy="759181"/>
          </a:xfrm>
        </p:spPr>
        <p:txBody>
          <a:bodyPr>
            <a:noAutofit/>
          </a:bodyPr>
          <a:lstStyle/>
          <a:p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9. 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Fuse is connected with the </a:t>
            </a:r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___________ 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 the plug</a:t>
            </a:r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</a:t>
            </a:r>
            <a:endParaRPr lang="zh-TW" altLang="zh-HK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Earth </a:t>
            </a:r>
            <a:r>
              <a:rPr lang="en-US" altLang="zh-HK" dirty="0" smtClean="0"/>
              <a:t>wire</a:t>
            </a:r>
            <a:endParaRPr lang="zh-TW" altLang="zh-HK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Neutral </a:t>
            </a:r>
            <a:r>
              <a:rPr lang="en-US" altLang="zh-HK" dirty="0" smtClean="0"/>
              <a:t>wire</a:t>
            </a:r>
            <a:endParaRPr lang="zh-TW" altLang="zh-HK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Live </a:t>
            </a:r>
            <a:r>
              <a:rPr lang="en-US" altLang="zh-HK" dirty="0" smtClean="0"/>
              <a:t>wire</a:t>
            </a:r>
            <a:endParaRPr lang="zh-TW" altLang="zh-HK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Water </a:t>
            </a:r>
            <a:r>
              <a:rPr lang="en-US" altLang="zh-HK" dirty="0" smtClean="0"/>
              <a:t>wire</a:t>
            </a:r>
            <a:endParaRPr lang="zh-TW" altLang="zh-HK" dirty="0"/>
          </a:p>
        </p:txBody>
      </p:sp>
      <p:pic>
        <p:nvPicPr>
          <p:cNvPr id="8" name="圖片 7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3008536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字版面配置區 16"/>
          <p:cNvSpPr>
            <a:spLocks noGrp="1"/>
          </p:cNvSpPr>
          <p:nvPr>
            <p:ph type="body" idx="10"/>
          </p:nvPr>
        </p:nvSpPr>
        <p:spPr>
          <a:xfrm>
            <a:off x="121275" y="404664"/>
            <a:ext cx="8833104" cy="759181"/>
          </a:xfrm>
        </p:spPr>
        <p:txBody>
          <a:bodyPr>
            <a:noAutofit/>
          </a:bodyPr>
          <a:lstStyle/>
          <a:p>
            <a:r>
              <a:rPr lang="en-US" altLang="zh-HK" sz="3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10. </a:t>
            </a:r>
            <a:r>
              <a:rPr lang="en-US" altLang="zh-HK" sz="3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of the following is NOT a reason that explains why small piece of fuse wire cannot be used in domestic circuits? </a:t>
            </a:r>
            <a:endParaRPr lang="zh-TW" altLang="zh-HK" sz="3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Current in domestic circuits is too strong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sp>
        <p:nvSpPr>
          <p:cNvPr id="19" name="內容版面配置區 1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Replacing fuses is expensive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Electromagnetic circuit breakers are even more common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sp>
        <p:nvSpPr>
          <p:cNvPr id="21" name="內容版面配置區 2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Fuse cannot be used again after it melts. </a:t>
            </a:r>
            <a:endParaRPr lang="zh-TW" altLang="zh-HK" dirty="0"/>
          </a:p>
        </p:txBody>
      </p:sp>
      <p:pic>
        <p:nvPicPr>
          <p:cNvPr id="23" name="圖片 2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656777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55705" y="332656"/>
            <a:ext cx="8833104" cy="759181"/>
          </a:xfrm>
        </p:spPr>
        <p:txBody>
          <a:bodyPr>
            <a:noAutofit/>
          </a:bodyPr>
          <a:lstStyle/>
          <a:p>
            <a:r>
              <a:rPr lang="en-US" altLang="zh-HK" sz="3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11. </a:t>
            </a:r>
            <a:r>
              <a:rPr lang="en-US" altLang="zh-HK" sz="3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of the following fire extinguishing agents should be used to put out a fire </a:t>
            </a:r>
            <a:r>
              <a:rPr lang="en-US" altLang="zh-HK" sz="30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involves </a:t>
            </a:r>
            <a:r>
              <a:rPr lang="en-US" altLang="zh-HK" sz="30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electrical appliances? </a:t>
            </a:r>
            <a:endParaRPr lang="zh-TW" altLang="zh-HK" sz="30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Water </a:t>
            </a:r>
            <a:r>
              <a:rPr lang="en-US" altLang="zh-HK" dirty="0" smtClean="0"/>
              <a:t>extinguisher</a:t>
            </a:r>
            <a:endParaRPr lang="zh-TW" altLang="zh-HK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Carbon </a:t>
            </a:r>
            <a:r>
              <a:rPr lang="en-US" altLang="zh-HK" dirty="0" smtClean="0"/>
              <a:t>dioxide fire extinguisher</a:t>
            </a:r>
            <a:endParaRPr lang="zh-TW" altLang="zh-HK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Dry chemical </a:t>
            </a:r>
            <a:r>
              <a:rPr lang="en-US" altLang="zh-HK" dirty="0" smtClean="0"/>
              <a:t>extinguisher</a:t>
            </a:r>
            <a:endParaRPr lang="zh-TW" altLang="zh-HK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Fire </a:t>
            </a:r>
            <a:r>
              <a:rPr lang="en-US" altLang="zh-HK" dirty="0" smtClean="0"/>
              <a:t>blanket</a:t>
            </a:r>
            <a:endParaRPr lang="zh-TW" altLang="zh-HK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172306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-108520" y="332656"/>
            <a:ext cx="9231073" cy="759181"/>
          </a:xfrm>
        </p:spPr>
        <p:txBody>
          <a:bodyPr>
            <a:noAutofit/>
          </a:bodyPr>
          <a:lstStyle/>
          <a:p>
            <a:r>
              <a:rPr lang="en-US" altLang="zh-HK" sz="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12. </a:t>
            </a:r>
            <a:r>
              <a:rPr lang="en-US" altLang="zh-HK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of the following explains why water extinguisher should not be used to put out a fire </a:t>
            </a:r>
            <a:r>
              <a:rPr lang="en-US" altLang="zh-HK" sz="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involves </a:t>
            </a:r>
            <a:r>
              <a:rPr lang="en-US" altLang="zh-HK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electrical appliances? </a:t>
            </a:r>
            <a:endParaRPr lang="zh-TW" altLang="zh-HK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Water is a conductor of electricity and may lead to electric shock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Water is not as effective as carbon dioxide in extinguishing fire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Water may damage the electrical appliance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Oil floats on the surface of water and </a:t>
            </a:r>
            <a:r>
              <a:rPr lang="en-US" altLang="zh-HK" dirty="0" smtClean="0"/>
              <a:t>makes </a:t>
            </a:r>
            <a:r>
              <a:rPr lang="en-US" altLang="zh-HK" dirty="0"/>
              <a:t>the fire even stronger. </a:t>
            </a:r>
            <a:endParaRPr lang="zh-TW" altLang="zh-HK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123430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>
            <a:noAutofit/>
          </a:bodyPr>
          <a:lstStyle/>
          <a:p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13. 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What should be done when we see a person caught by an electric shock? </a:t>
            </a:r>
            <a:endParaRPr lang="zh-TW" altLang="zh-HK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Push him away with hands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Use </a:t>
            </a:r>
            <a:r>
              <a:rPr lang="en-US" altLang="zh-HK" dirty="0" smtClean="0"/>
              <a:t>a fire </a:t>
            </a:r>
            <a:r>
              <a:rPr lang="en-US" altLang="zh-HK" dirty="0"/>
              <a:t>blanket to wrap his body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Cut the power supply off immediately. </a:t>
            </a:r>
            <a:endParaRPr lang="zh-TW" altLang="zh-HK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Use a metal stick to separate the victim from the mains. </a:t>
            </a:r>
            <a:endParaRPr lang="zh-TW" altLang="zh-HK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966284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55448" y="260648"/>
            <a:ext cx="8833104" cy="759181"/>
          </a:xfrm>
        </p:spPr>
        <p:txBody>
          <a:bodyPr>
            <a:noAutofit/>
          </a:bodyPr>
          <a:lstStyle/>
          <a:p>
            <a:r>
              <a:rPr lang="en-US" altLang="zh-HK" sz="3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14. </a:t>
            </a:r>
            <a:r>
              <a:rPr lang="en-US" altLang="zh-HK" sz="3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of the following electrical appliance can use a two-pin plug? </a:t>
            </a:r>
            <a:endParaRPr lang="zh-TW" altLang="zh-HK" sz="3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 smtClean="0"/>
              <a:t>Hairdryer</a:t>
            </a:r>
            <a:endParaRPr lang="zh-TW" altLang="zh-HK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 smtClean="0"/>
              <a:t>Shaver</a:t>
            </a:r>
            <a:endParaRPr lang="zh-TW" altLang="zh-HK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Handheld game </a:t>
            </a:r>
            <a:r>
              <a:rPr lang="en-US" altLang="zh-HK" dirty="0" smtClean="0"/>
              <a:t>player</a:t>
            </a:r>
            <a:endParaRPr lang="zh-TW" altLang="zh-HK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Mobile </a:t>
            </a:r>
            <a:r>
              <a:rPr lang="en-US" altLang="zh-HK" dirty="0" smtClean="0"/>
              <a:t>phones</a:t>
            </a:r>
            <a:endParaRPr lang="zh-TW" altLang="zh-HK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067696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79512" y="188640"/>
            <a:ext cx="8833104" cy="759181"/>
          </a:xfrm>
        </p:spPr>
        <p:txBody>
          <a:bodyPr>
            <a:noAutofit/>
          </a:bodyPr>
          <a:lstStyle/>
          <a:p>
            <a:r>
              <a:rPr lang="en-US" altLang="zh-HK" sz="3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15. </a:t>
            </a:r>
            <a:r>
              <a:rPr lang="en-US" altLang="zh-HK" sz="3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of the following adapters should not be used again? </a:t>
            </a:r>
            <a:endParaRPr lang="zh-TW" altLang="zh-HK" sz="3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內容版面配置區 1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(I) &amp; (II) </a:t>
            </a:r>
            <a:r>
              <a:rPr lang="en-US" altLang="zh-HK" dirty="0" smtClean="0"/>
              <a:t>only</a:t>
            </a:r>
            <a:endParaRPr lang="zh-TW" altLang="zh-HK" dirty="0"/>
          </a:p>
        </p:txBody>
      </p:sp>
      <p:sp>
        <p:nvSpPr>
          <p:cNvPr id="17" name="內容版面配置區 16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(II) &amp; (III) </a:t>
            </a:r>
            <a:r>
              <a:rPr lang="en-US" altLang="zh-HK" dirty="0" smtClean="0"/>
              <a:t>only</a:t>
            </a:r>
            <a:endParaRPr lang="zh-TW" altLang="zh-HK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(I), (II) &amp; (III) </a:t>
            </a:r>
            <a:r>
              <a:rPr lang="en-US" altLang="zh-HK" dirty="0" smtClean="0"/>
              <a:t>only</a:t>
            </a:r>
            <a:endParaRPr lang="zh-TW" altLang="zh-HK" dirty="0"/>
          </a:p>
        </p:txBody>
      </p:sp>
      <p:sp>
        <p:nvSpPr>
          <p:cNvPr id="19" name="內容版面配置區 1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(I), (II), (III) &amp; (IV</a:t>
            </a:r>
            <a:r>
              <a:rPr lang="en-US" altLang="zh-HK" dirty="0" smtClean="0"/>
              <a:t>)</a:t>
            </a:r>
            <a:endParaRPr lang="zh-TW" altLang="zh-HK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682270" y="1478834"/>
            <a:ext cx="381772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>
                <a:solidFill>
                  <a:srgbClr val="CCECFF"/>
                </a:solidFill>
              </a:rPr>
              <a:t>(I)	adaptors with two pins only</a:t>
            </a:r>
            <a:endParaRPr lang="zh-TW" altLang="zh-HK" sz="3200" dirty="0">
              <a:solidFill>
                <a:srgbClr val="CCECFF"/>
              </a:solidFill>
            </a:endParaRPr>
          </a:p>
          <a:p>
            <a:r>
              <a:rPr lang="en-US" altLang="zh-HK" sz="3200" dirty="0">
                <a:solidFill>
                  <a:srgbClr val="CCECFF"/>
                </a:solidFill>
              </a:rPr>
              <a:t>(II)	adaptors with irregular holes</a:t>
            </a:r>
            <a:endParaRPr lang="zh-TW" altLang="zh-HK" sz="3200" dirty="0">
              <a:solidFill>
                <a:srgbClr val="CCECFF"/>
              </a:solidFill>
            </a:endParaRPr>
          </a:p>
          <a:p>
            <a:r>
              <a:rPr lang="en-US" altLang="zh-HK" sz="3200" dirty="0">
                <a:solidFill>
                  <a:srgbClr val="CCECFF"/>
                </a:solidFill>
              </a:rPr>
              <a:t>(III)	adaptors without shutters</a:t>
            </a:r>
            <a:endParaRPr lang="zh-TW" altLang="zh-HK" sz="3200" dirty="0">
              <a:solidFill>
                <a:srgbClr val="CCECFF"/>
              </a:solidFill>
            </a:endParaRPr>
          </a:p>
          <a:p>
            <a:r>
              <a:rPr lang="en-US" altLang="zh-HK" sz="3200" dirty="0">
                <a:solidFill>
                  <a:srgbClr val="CCECFF"/>
                </a:solidFill>
              </a:rPr>
              <a:t>(IV)	15A adaptors</a:t>
            </a:r>
            <a:endParaRPr lang="zh-TW" altLang="zh-HK" sz="3200" dirty="0">
              <a:solidFill>
                <a:srgbClr val="CCECFF"/>
              </a:solidFill>
            </a:endParaRPr>
          </a:p>
        </p:txBody>
      </p:sp>
      <p:pic>
        <p:nvPicPr>
          <p:cNvPr id="22" name="圖片 21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9739122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>
            <a:normAutofit/>
          </a:bodyPr>
          <a:lstStyle/>
          <a:p>
            <a:r>
              <a:rPr lang="en-US" altLang="zh-HK" sz="34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16.            </a:t>
            </a:r>
            <a:r>
              <a:rPr lang="en-US" altLang="zh-HK" sz="3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This symbol represents </a:t>
            </a:r>
            <a:endParaRPr lang="zh-HK" altLang="en-US" sz="34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內容版面配置區 1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Fused </a:t>
            </a:r>
            <a:endParaRPr lang="zh-TW" altLang="zh-HK" dirty="0"/>
          </a:p>
        </p:txBody>
      </p:sp>
      <p:sp>
        <p:nvSpPr>
          <p:cNvPr id="17" name="內容版面配置區 16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Double </a:t>
            </a:r>
            <a:r>
              <a:rPr lang="en-US" altLang="zh-HK" dirty="0" smtClean="0"/>
              <a:t>insulation</a:t>
            </a:r>
            <a:endParaRPr lang="zh-TW" altLang="zh-HK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Electrical appliances operate at </a:t>
            </a:r>
            <a:r>
              <a:rPr lang="en-US" altLang="zh-HK" dirty="0" smtClean="0"/>
              <a:t>110V</a:t>
            </a:r>
            <a:endParaRPr lang="zh-TW" altLang="zh-HK" dirty="0"/>
          </a:p>
        </p:txBody>
      </p:sp>
      <p:sp>
        <p:nvSpPr>
          <p:cNvPr id="19" name="內容版面配置區 1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Electrical appliances </a:t>
            </a:r>
            <a:r>
              <a:rPr lang="en-US" altLang="zh-HK" dirty="0" smtClean="0"/>
              <a:t>are </a:t>
            </a:r>
            <a:r>
              <a:rPr lang="en-US" altLang="zh-HK" dirty="0"/>
              <a:t>stable and not overheated. </a:t>
            </a:r>
            <a:endParaRPr lang="zh-TW" altLang="zh-HK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303013"/>
            <a:ext cx="573087" cy="536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2" name="圖片 21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186915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文字版面配置區 8"/>
          <p:cNvSpPr>
            <a:spLocks noGrp="1"/>
          </p:cNvSpPr>
          <p:nvPr>
            <p:ph type="body" idx="10"/>
          </p:nvPr>
        </p:nvSpPr>
        <p:spPr>
          <a:xfrm>
            <a:off x="107504" y="260648"/>
            <a:ext cx="8833104" cy="759181"/>
          </a:xfrm>
        </p:spPr>
        <p:txBody>
          <a:bodyPr>
            <a:noAutofit/>
          </a:bodyPr>
          <a:lstStyle/>
          <a:p>
            <a:r>
              <a:rPr lang="en-US" altLang="zh-HK" sz="28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1. Which of the following is not an advantage of electricity from power companies over electricity from dry cells? </a:t>
            </a:r>
            <a:endParaRPr lang="zh-TW" altLang="zh-HK" sz="28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Unlimited energy </a:t>
            </a:r>
            <a:r>
              <a:rPr lang="en-US" altLang="zh-HK" dirty="0" smtClean="0"/>
              <a:t>supply</a:t>
            </a:r>
            <a:endParaRPr lang="zh-TW" altLang="zh-HK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TW" dirty="0" smtClean="0"/>
              <a:t>Higher voltage</a:t>
            </a:r>
            <a:endParaRPr lang="zh-TW" altLang="zh-HK" dirty="0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Generate stronger electrical </a:t>
            </a:r>
            <a:r>
              <a:rPr lang="en-US" altLang="zh-HK" dirty="0" smtClean="0"/>
              <a:t>current</a:t>
            </a:r>
            <a:endParaRPr lang="zh-TW" altLang="zh-HK" dirty="0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 smtClean="0"/>
              <a:t>Cheaper</a:t>
            </a:r>
            <a:endParaRPr lang="zh-TW" altLang="zh-HK" dirty="0"/>
          </a:p>
        </p:txBody>
      </p:sp>
      <p:pic>
        <p:nvPicPr>
          <p:cNvPr id="15" name="圖片 14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524671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8118337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>
            <a:noAutofit/>
          </a:bodyPr>
          <a:lstStyle/>
          <a:p>
            <a:r>
              <a:rPr lang="en-US" altLang="zh-HK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2</a:t>
            </a:r>
            <a:r>
              <a:rPr lang="en-US" altLang="zh-HK" sz="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en-US" altLang="zh-HK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of the following comparison between electricity from power companies and electricity from dry cells is </a:t>
            </a:r>
            <a:r>
              <a:rPr lang="en-US" altLang="zh-HK" sz="2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correct</a:t>
            </a:r>
            <a:r>
              <a:rPr lang="en-US" altLang="zh-HK" sz="2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? </a:t>
            </a:r>
            <a:endParaRPr lang="zh-TW" altLang="zh-HK" sz="2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Electricity from power companies is </a:t>
            </a:r>
            <a:r>
              <a:rPr lang="en-US" altLang="zh-HK" dirty="0" smtClean="0"/>
              <a:t>cleaner</a:t>
            </a:r>
            <a:endParaRPr lang="zh-TW" altLang="zh-HK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Electricity from power companies is </a:t>
            </a:r>
            <a:r>
              <a:rPr lang="en-US" altLang="zh-HK" dirty="0" smtClean="0"/>
              <a:t>cheaper</a:t>
            </a:r>
            <a:endParaRPr lang="zh-TW" altLang="zh-HK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HK" dirty="0"/>
              <a:t>Electricity from power companies is alternating current while electricity from dry cells is direct current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Electricity from dry cell can generate stronger current</a:t>
            </a:r>
            <a:r>
              <a:rPr lang="en-US" altLang="zh-HK" dirty="0" smtClean="0"/>
              <a:t>.</a:t>
            </a:r>
            <a:endParaRPr lang="zh-TW" altLang="zh-HK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771325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>
          <a:xfrm>
            <a:off x="107504" y="260648"/>
            <a:ext cx="8833104" cy="759181"/>
          </a:xfrm>
        </p:spPr>
        <p:txBody>
          <a:bodyPr>
            <a:noAutofit/>
          </a:bodyPr>
          <a:lstStyle/>
          <a:p>
            <a:r>
              <a:rPr lang="en-US" altLang="zh-HK" sz="36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3. </a:t>
            </a:r>
            <a:r>
              <a:rPr lang="en-US" altLang="zh-HK" sz="36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of the followings can be found in a three-pin plug? </a:t>
            </a:r>
            <a:endParaRPr lang="zh-TW" altLang="zh-HK" sz="36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6" name="內容版面配置區 15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(I) &amp; (II) </a:t>
            </a:r>
            <a:r>
              <a:rPr lang="en-US" altLang="zh-HK" dirty="0" smtClean="0"/>
              <a:t>only</a:t>
            </a:r>
            <a:endParaRPr lang="zh-TW" altLang="zh-HK" dirty="0"/>
          </a:p>
        </p:txBody>
      </p:sp>
      <p:sp>
        <p:nvSpPr>
          <p:cNvPr id="17" name="內容版面配置區 16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((I) &amp; (III) </a:t>
            </a:r>
            <a:r>
              <a:rPr lang="en-US" altLang="zh-HK" dirty="0" smtClean="0"/>
              <a:t>only</a:t>
            </a:r>
            <a:endParaRPr lang="zh-TW" altLang="zh-HK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(I), (II) &amp; (III) </a:t>
            </a:r>
            <a:r>
              <a:rPr lang="en-US" altLang="zh-HK" dirty="0" smtClean="0"/>
              <a:t>only</a:t>
            </a:r>
            <a:endParaRPr lang="zh-TW" altLang="zh-HK" dirty="0"/>
          </a:p>
        </p:txBody>
      </p:sp>
      <p:sp>
        <p:nvSpPr>
          <p:cNvPr id="19" name="內容版面配置區 18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(I), (II), (III) &amp; (IV) </a:t>
            </a:r>
            <a:endParaRPr lang="zh-TW" altLang="zh-HK" dirty="0"/>
          </a:p>
        </p:txBody>
      </p:sp>
      <p:sp>
        <p:nvSpPr>
          <p:cNvPr id="20" name="文字方塊 19"/>
          <p:cNvSpPr txBox="1"/>
          <p:nvPr/>
        </p:nvSpPr>
        <p:spPr>
          <a:xfrm>
            <a:off x="827584" y="1484784"/>
            <a:ext cx="331236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200" dirty="0">
                <a:solidFill>
                  <a:srgbClr val="CCECFF"/>
                </a:solidFill>
              </a:rPr>
              <a:t>(I)	neutral wire</a:t>
            </a:r>
            <a:endParaRPr lang="zh-TW" altLang="zh-HK" sz="3200" dirty="0">
              <a:solidFill>
                <a:srgbClr val="CCECFF"/>
              </a:solidFill>
            </a:endParaRPr>
          </a:p>
          <a:p>
            <a:r>
              <a:rPr lang="en-US" altLang="zh-HK" sz="3200" dirty="0">
                <a:solidFill>
                  <a:srgbClr val="CCECFF"/>
                </a:solidFill>
              </a:rPr>
              <a:t>(II)	earth wire</a:t>
            </a:r>
            <a:endParaRPr lang="zh-TW" altLang="zh-HK" sz="3200" dirty="0">
              <a:solidFill>
                <a:srgbClr val="CCECFF"/>
              </a:solidFill>
            </a:endParaRPr>
          </a:p>
          <a:p>
            <a:r>
              <a:rPr lang="en-US" altLang="zh-HK" sz="3200" dirty="0">
                <a:solidFill>
                  <a:srgbClr val="CCECFF"/>
                </a:solidFill>
              </a:rPr>
              <a:t>(III)	fuse</a:t>
            </a:r>
            <a:endParaRPr lang="zh-TW" altLang="zh-HK" sz="3200" dirty="0">
              <a:solidFill>
                <a:srgbClr val="CCECFF"/>
              </a:solidFill>
            </a:endParaRPr>
          </a:p>
          <a:p>
            <a:r>
              <a:rPr lang="en-US" altLang="zh-HK" sz="3200" dirty="0">
                <a:solidFill>
                  <a:srgbClr val="CCECFF"/>
                </a:solidFill>
              </a:rPr>
              <a:t>(IV)	live wire</a:t>
            </a:r>
            <a:endParaRPr lang="zh-TW" altLang="zh-HK" sz="3200" dirty="0">
              <a:solidFill>
                <a:srgbClr val="CCECFF"/>
              </a:solidFill>
            </a:endParaRPr>
          </a:p>
        </p:txBody>
      </p:sp>
      <p:pic>
        <p:nvPicPr>
          <p:cNvPr id="22" name="圖片 21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524671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2767358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字版面配置區 16"/>
          <p:cNvSpPr>
            <a:spLocks noGrp="1"/>
          </p:cNvSpPr>
          <p:nvPr>
            <p:ph type="body" idx="10"/>
          </p:nvPr>
        </p:nvSpPr>
        <p:spPr>
          <a:xfrm>
            <a:off x="179512" y="260648"/>
            <a:ext cx="8833104" cy="759181"/>
          </a:xfrm>
        </p:spPr>
        <p:txBody>
          <a:bodyPr>
            <a:noAutofit/>
          </a:bodyPr>
          <a:lstStyle/>
          <a:p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4. 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State the name of the wire in the plug which is brown in </a:t>
            </a:r>
            <a:r>
              <a:rPr lang="en-US" altLang="zh-HK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colour</a:t>
            </a:r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endParaRPr lang="zh-TW" altLang="zh-HK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 smtClean="0"/>
              <a:t>Neutral wire</a:t>
            </a:r>
            <a:endParaRPr lang="zh-HK" altLang="en-US" dirty="0"/>
          </a:p>
        </p:txBody>
      </p:sp>
      <p:sp>
        <p:nvSpPr>
          <p:cNvPr id="19" name="內容版面配置區 1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 smtClean="0"/>
              <a:t>Live wire</a:t>
            </a:r>
            <a:endParaRPr lang="zh-HK" altLang="en-US" dirty="0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 smtClean="0"/>
              <a:t>Earth wire</a:t>
            </a:r>
            <a:endParaRPr lang="zh-HK" altLang="en-US" dirty="0"/>
          </a:p>
        </p:txBody>
      </p:sp>
      <p:sp>
        <p:nvSpPr>
          <p:cNvPr id="21" name="內容版面配置區 2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 smtClean="0"/>
              <a:t>Water wire</a:t>
            </a:r>
            <a:endParaRPr lang="zh-HK" altLang="en-US" dirty="0"/>
          </a:p>
        </p:txBody>
      </p:sp>
      <p:pic>
        <p:nvPicPr>
          <p:cNvPr id="23" name="圖片 2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2581694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187650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文字版面配置區 16"/>
          <p:cNvSpPr>
            <a:spLocks noGrp="1"/>
          </p:cNvSpPr>
          <p:nvPr>
            <p:ph type="body" idx="10"/>
          </p:nvPr>
        </p:nvSpPr>
        <p:spPr>
          <a:xfrm>
            <a:off x="179512" y="260648"/>
            <a:ext cx="8833104" cy="759181"/>
          </a:xfrm>
        </p:spPr>
        <p:txBody>
          <a:bodyPr>
            <a:noAutofit/>
          </a:bodyPr>
          <a:lstStyle/>
          <a:p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5</a:t>
            </a:r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State the name of the wire in the plug which is </a:t>
            </a:r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yellow </a:t>
            </a:r>
            <a:r>
              <a:rPr lang="en-US" altLang="zh-HK" sz="320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and </a:t>
            </a:r>
            <a:r>
              <a:rPr lang="en-US" altLang="zh-HK" sz="320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green</a:t>
            </a:r>
            <a:r>
              <a:rPr lang="en-US" altLang="zh-HK" sz="320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 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in </a:t>
            </a:r>
            <a:r>
              <a:rPr lang="en-US" altLang="zh-HK" sz="3200" dirty="0" err="1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colour</a:t>
            </a:r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. </a:t>
            </a:r>
            <a:endParaRPr lang="zh-TW" altLang="zh-HK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 smtClean="0"/>
              <a:t>Neutral wire</a:t>
            </a:r>
            <a:endParaRPr lang="zh-HK" altLang="en-US" dirty="0"/>
          </a:p>
        </p:txBody>
      </p:sp>
      <p:sp>
        <p:nvSpPr>
          <p:cNvPr id="19" name="內容版面配置區 18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 smtClean="0"/>
              <a:t>Live wire</a:t>
            </a:r>
            <a:endParaRPr lang="zh-HK" altLang="en-US" dirty="0"/>
          </a:p>
        </p:txBody>
      </p:sp>
      <p:sp>
        <p:nvSpPr>
          <p:cNvPr id="20" name="內容版面配置區 19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 smtClean="0"/>
              <a:t>Earth wire</a:t>
            </a:r>
            <a:endParaRPr lang="zh-HK" altLang="en-US" dirty="0"/>
          </a:p>
        </p:txBody>
      </p:sp>
      <p:sp>
        <p:nvSpPr>
          <p:cNvPr id="21" name="內容版面配置區 20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 smtClean="0"/>
              <a:t>Water wire</a:t>
            </a:r>
            <a:endParaRPr lang="zh-HK" altLang="en-US" dirty="0"/>
          </a:p>
        </p:txBody>
      </p:sp>
      <p:pic>
        <p:nvPicPr>
          <p:cNvPr id="9" name="圖片 8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3914203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242788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字版面配置區 6"/>
          <p:cNvSpPr>
            <a:spLocks noGrp="1"/>
          </p:cNvSpPr>
          <p:nvPr>
            <p:ph type="body" idx="10"/>
          </p:nvPr>
        </p:nvSpPr>
        <p:spPr/>
        <p:txBody>
          <a:bodyPr>
            <a:noAutofit/>
          </a:bodyPr>
          <a:lstStyle/>
          <a:p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6. 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of the following state the function of the earth wire correctly? </a:t>
            </a:r>
            <a:endParaRPr lang="zh-TW" altLang="zh-HK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r>
              <a:rPr lang="en-US" altLang="zh-HK" sz="2600" dirty="0"/>
              <a:t>The current that rises from the contact with live wire will be transferred to the ground immediately via the earth wire</a:t>
            </a:r>
            <a:r>
              <a:rPr lang="en-US" altLang="zh-HK" sz="2600" dirty="0" smtClean="0"/>
              <a:t>.</a:t>
            </a:r>
            <a:endParaRPr lang="zh-TW" altLang="zh-HK" sz="2600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2"/>
          </p:nvPr>
        </p:nvSpPr>
        <p:spPr/>
        <p:txBody>
          <a:bodyPr>
            <a:normAutofit/>
          </a:bodyPr>
          <a:lstStyle/>
          <a:p>
            <a:r>
              <a:rPr lang="en-US" altLang="zh-HK" sz="2600" dirty="0" smtClean="0"/>
              <a:t>It prevents </a:t>
            </a:r>
            <a:r>
              <a:rPr lang="en-US" altLang="zh-HK" sz="2600" dirty="0"/>
              <a:t>the fuse from melting</a:t>
            </a:r>
            <a:endParaRPr lang="zh-TW" altLang="zh-HK" sz="2600" dirty="0"/>
          </a:p>
        </p:txBody>
      </p:sp>
      <p:sp>
        <p:nvSpPr>
          <p:cNvPr id="10" name="內容版面配置區 9"/>
          <p:cNvSpPr>
            <a:spLocks noGrp="1"/>
          </p:cNvSpPr>
          <p:nvPr>
            <p:ph sz="quarter" idx="13"/>
          </p:nvPr>
        </p:nvSpPr>
        <p:spPr>
          <a:xfrm>
            <a:off x="1331640" y="3717032"/>
            <a:ext cx="7388352" cy="1215923"/>
          </a:xfrm>
        </p:spPr>
        <p:txBody>
          <a:bodyPr>
            <a:normAutofit/>
          </a:bodyPr>
          <a:lstStyle/>
          <a:p>
            <a:r>
              <a:rPr lang="en-US" altLang="zh-HK" sz="2600" dirty="0"/>
              <a:t>It provides a return path for the electric current</a:t>
            </a:r>
            <a:endParaRPr lang="zh-TW" altLang="zh-HK" sz="2600" dirty="0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altLang="zh-HK" sz="2600" dirty="0"/>
              <a:t>It forms a ring circuit. </a:t>
            </a:r>
            <a:endParaRPr lang="zh-TW" altLang="zh-HK" sz="2600" dirty="0"/>
          </a:p>
        </p:txBody>
      </p:sp>
      <p:pic>
        <p:nvPicPr>
          <p:cNvPr id="13" name="圖片 12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1019968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0"/>
          </p:nvPr>
        </p:nvSpPr>
        <p:spPr/>
        <p:txBody>
          <a:bodyPr>
            <a:noAutofit/>
          </a:bodyPr>
          <a:lstStyle/>
          <a:p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7. 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Why is the earth pin of the plug longer than the live and neutral pins? </a:t>
            </a:r>
            <a:endParaRPr lang="zh-TW" altLang="zh-HK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1"/>
          </p:nvPr>
        </p:nvSpPr>
        <p:spPr/>
        <p:txBody>
          <a:bodyPr>
            <a:normAutofit fontScale="92500"/>
          </a:bodyPr>
          <a:lstStyle/>
          <a:p>
            <a:r>
              <a:rPr lang="en-US" altLang="zh-HK" dirty="0"/>
              <a:t>The earth pin will come into contact with the earth wire first and avoid electrical leakage. </a:t>
            </a:r>
            <a:endParaRPr lang="zh-TW" altLang="zh-HK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It provides a return path for the electric </a:t>
            </a:r>
            <a:r>
              <a:rPr lang="en-US" altLang="zh-HK" dirty="0" smtClean="0"/>
              <a:t>current</a:t>
            </a:r>
            <a:endParaRPr lang="zh-TW" altLang="zh-HK" dirty="0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This can avoid </a:t>
            </a:r>
            <a:r>
              <a:rPr lang="en-US" altLang="zh-HK" dirty="0" smtClean="0"/>
              <a:t>overloading</a:t>
            </a:r>
            <a:endParaRPr lang="zh-TW" altLang="zh-HK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No leakage of electricity would occur. </a:t>
            </a:r>
            <a:endParaRPr lang="zh-TW" altLang="zh-HK" dirty="0"/>
          </a:p>
        </p:txBody>
      </p:sp>
      <p:pic>
        <p:nvPicPr>
          <p:cNvPr id="8" name="圖片 7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448" y="1249185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6526498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版面配置區 1"/>
          <p:cNvSpPr>
            <a:spLocks noGrp="1"/>
          </p:cNvSpPr>
          <p:nvPr>
            <p:ph type="body" idx="10"/>
          </p:nvPr>
        </p:nvSpPr>
        <p:spPr/>
        <p:txBody>
          <a:bodyPr>
            <a:noAutofit/>
          </a:bodyPr>
          <a:lstStyle/>
          <a:p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8. 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Which of the followings </a:t>
            </a:r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are 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the functions of the fuse in </a:t>
            </a:r>
            <a:r>
              <a:rPr lang="en-US" altLang="zh-HK" sz="32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a plug</a:t>
            </a:r>
            <a:r>
              <a:rPr lang="en-US" altLang="zh-HK" sz="3200" dirty="0">
                <a:solidFill>
                  <a:schemeClr val="accent2">
                    <a:lumMod val="60000"/>
                    <a:lumOff val="40000"/>
                  </a:schemeClr>
                </a:solidFill>
              </a:rPr>
              <a:t>? </a:t>
            </a:r>
            <a:endParaRPr lang="zh-TW" altLang="zh-HK" sz="3200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r>
              <a:rPr lang="en-US" altLang="zh-HK" dirty="0"/>
              <a:t>(</a:t>
            </a:r>
            <a:r>
              <a:rPr lang="en-US" altLang="zh-HK" dirty="0" smtClean="0"/>
              <a:t>I) &amp; (II) only</a:t>
            </a:r>
            <a:endParaRPr lang="zh-TW" altLang="zh-HK" dirty="0"/>
          </a:p>
        </p:txBody>
      </p:sp>
      <p:sp>
        <p:nvSpPr>
          <p:cNvPr id="12" name="內容版面配置區 11"/>
          <p:cNvSpPr>
            <a:spLocks noGrp="1"/>
          </p:cNvSpPr>
          <p:nvPr>
            <p:ph sz="quarter" idx="12"/>
          </p:nvPr>
        </p:nvSpPr>
        <p:spPr/>
        <p:txBody>
          <a:bodyPr/>
          <a:lstStyle/>
          <a:p>
            <a:r>
              <a:rPr lang="en-US" altLang="zh-HK" dirty="0"/>
              <a:t>(II) &amp; (III) </a:t>
            </a:r>
            <a:r>
              <a:rPr lang="en-US" altLang="zh-HK" dirty="0" smtClean="0"/>
              <a:t>only</a:t>
            </a:r>
            <a:endParaRPr lang="zh-TW" altLang="zh-HK" dirty="0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altLang="zh-HK" dirty="0"/>
              <a:t>(I), (II) &amp; (III) only</a:t>
            </a:r>
            <a:endParaRPr lang="zh-TW" altLang="zh-HK" dirty="0"/>
          </a:p>
        </p:txBody>
      </p:sp>
      <p:sp>
        <p:nvSpPr>
          <p:cNvPr id="14" name="內容版面配置區 1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altLang="zh-HK" dirty="0"/>
              <a:t>(I), (II), (III) &amp; (IV</a:t>
            </a:r>
            <a:r>
              <a:rPr lang="en-US" altLang="zh-HK" dirty="0" smtClean="0"/>
              <a:t>)</a:t>
            </a:r>
            <a:endParaRPr lang="zh-TW" altLang="zh-HK" dirty="0"/>
          </a:p>
        </p:txBody>
      </p:sp>
      <p:sp>
        <p:nvSpPr>
          <p:cNvPr id="15" name="文字方塊 14"/>
          <p:cNvSpPr txBox="1"/>
          <p:nvPr/>
        </p:nvSpPr>
        <p:spPr>
          <a:xfrm>
            <a:off x="467544" y="1412776"/>
            <a:ext cx="410445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800" dirty="0">
                <a:solidFill>
                  <a:srgbClr val="CCECFF"/>
                </a:solidFill>
              </a:rPr>
              <a:t>(I)	Damage of electrical appliance can be avoided.</a:t>
            </a:r>
            <a:endParaRPr lang="zh-TW" altLang="zh-HK" sz="2800" b="1" dirty="0">
              <a:solidFill>
                <a:srgbClr val="CCECFF"/>
              </a:solidFill>
            </a:endParaRPr>
          </a:p>
          <a:p>
            <a:r>
              <a:rPr lang="en-US" altLang="zh-HK" sz="2800" dirty="0">
                <a:solidFill>
                  <a:srgbClr val="CCECFF"/>
                </a:solidFill>
              </a:rPr>
              <a:t>(II)	Prevent potential fire hazards due to overloading.</a:t>
            </a:r>
            <a:endParaRPr lang="zh-TW" altLang="zh-HK" sz="2800" dirty="0">
              <a:solidFill>
                <a:srgbClr val="CCECFF"/>
              </a:solidFill>
            </a:endParaRPr>
          </a:p>
          <a:p>
            <a:r>
              <a:rPr lang="en-US" altLang="zh-HK" sz="2800" dirty="0">
                <a:solidFill>
                  <a:srgbClr val="CCECFF"/>
                </a:solidFill>
              </a:rPr>
              <a:t>(III)	Prevent leakage of electricity</a:t>
            </a:r>
            <a:endParaRPr lang="zh-TW" altLang="zh-HK" sz="2800" dirty="0">
              <a:solidFill>
                <a:srgbClr val="CCECFF"/>
              </a:solidFill>
            </a:endParaRPr>
          </a:p>
          <a:p>
            <a:r>
              <a:rPr lang="en-US" altLang="zh-HK" sz="2800" dirty="0">
                <a:solidFill>
                  <a:srgbClr val="CCECFF"/>
                </a:solidFill>
              </a:rPr>
              <a:t>(IV)	Reduce the chance of electric shock. </a:t>
            </a:r>
            <a:endParaRPr lang="zh-TW" altLang="zh-HK" sz="2800" dirty="0">
              <a:solidFill>
                <a:srgbClr val="CCECFF"/>
              </a:solidFill>
            </a:endParaRPr>
          </a:p>
        </p:txBody>
      </p:sp>
      <p:pic>
        <p:nvPicPr>
          <p:cNvPr id="17" name="圖片 16"/>
          <p:cNvPicPr>
            <a:picLocks/>
          </p:cNvPicPr>
          <p:nvPr>
            <p:custDataLst>
              <p:tags r:id="rId2"/>
            </p:custData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5552" y="1249185"/>
            <a:ext cx="857250" cy="85725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453777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4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ANSWER" val="1"/>
  <p:tag name="CHOICESCOUNT" val="4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1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RRECTANSWER" val="3"/>
  <p:tag name="CHOICESCOUNT" val="4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1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3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HOICESCOUNT" val="4"/>
  <p:tag name="CORRECTANSWER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Indicator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4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1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2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3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Placeholder"/>
  <p:tag name="PLACEHOLDERINDEX" val="4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1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2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HAPETYPE" val="AnswerButton"/>
  <p:tag name="ANSWERBUTTONINDEX" val="3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ylar">
  <a:themeElements>
    <a:clrScheme name="Mylar">
      <a:dk1>
        <a:srgbClr val="000000"/>
      </a:dk1>
      <a:lt1>
        <a:srgbClr val="FFFFFF"/>
      </a:lt1>
      <a:dk2>
        <a:srgbClr val="656162"/>
      </a:dk2>
      <a:lt2>
        <a:srgbClr val="E0DACC"/>
      </a:lt2>
      <a:accent1>
        <a:srgbClr val="4A5A7A"/>
      </a:accent1>
      <a:accent2>
        <a:srgbClr val="F7BD40"/>
      </a:accent2>
      <a:accent3>
        <a:srgbClr val="975C00"/>
      </a:accent3>
      <a:accent4>
        <a:srgbClr val="754D41"/>
      </a:accent4>
      <a:accent5>
        <a:srgbClr val="838995"/>
      </a:accent5>
      <a:accent6>
        <a:srgbClr val="687B66"/>
      </a:accent6>
      <a:hlink>
        <a:srgbClr val="B5740B"/>
      </a:hlink>
      <a:folHlink>
        <a:srgbClr val="7483A0"/>
      </a:folHlink>
    </a:clrScheme>
    <a:fontScheme name="Mylar">
      <a:maj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华文楷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ylar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25400" h="508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tint val="100000"/>
                <a:shade val="30000"/>
                <a:alpha val="100000"/>
                <a:satMod val="25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lumMod val="80000"/>
              </a:schemeClr>
              <a:schemeClr val="phClr">
                <a:tint val="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Layout>
  <Type>MultipleChoice</Type>
  <ChoicesCount>4</ChoicesCount>
  <Orientation>Left</Orientation>
</Layout>
</file>

<file path=customXml/item10.xml><?xml version="1.0" encoding="utf-8"?>
<Layout>
  <Type>MultipleChoice</Type>
  <ChoicesCount>4</ChoicesCount>
  <Orientation>Right</Orientation>
</Layout>
</file>

<file path=customXml/item11.xml><?xml version="1.0" encoding="utf-8"?>
<Layout>
  <Type>MultipleChoice</Type>
  <ChoicesCount>4</ChoicesCount>
  <Orientation>Left</Orientation>
</Layout>
</file>

<file path=customXml/item12.xml><?xml version="1.0" encoding="utf-8"?>
<Layout>
  <Type>MultipleChoice</Type>
  <ChoicesCount>4</ChoicesCount>
  <Orientation>Left</Orientation>
</Layout>
</file>

<file path=customXml/item13.xml><?xml version="1.0" encoding="utf-8"?>
<Layout>
  <Type>MultipleChoice</Type>
  <ChoicesCount>4</ChoicesCount>
  <Orientation>Left</Orientation>
</Layout>
</file>

<file path=customXml/item14.xml><?xml version="1.0" encoding="utf-8"?>
<Layout>
  <Type>MultipleChoice</Type>
  <ChoicesCount>4</ChoicesCount>
  <Orientation>Right</Orientation>
</Layout>
</file>

<file path=customXml/item15.xml><?xml version="1.0" encoding="utf-8"?>
<Layout>
  <Type>YesNo</Type>
  <ChoicesCount>2</ChoicesCount>
  <Orientation>Left</Orientation>
</Layout>
</file>

<file path=customXml/item16.xml><?xml version="1.0" encoding="utf-8"?>
<Layout>
  <Type>MultipleChoice</Type>
  <ChoicesCount>4</ChoicesCount>
  <Orientation>Left</Orientation>
</Layout>
</file>

<file path=customXml/item17.xml><?xml version="1.0" encoding="utf-8"?>
<Layout>
  <Type>MultipleChoice</Type>
  <ChoicesCount>4</ChoicesCount>
  <Orientation>Right</Orientation>
</Layout>
</file>

<file path=customXml/item18.xml><?xml version="1.0" encoding="utf-8"?>
<Layout>
  <Type>MultipleChoice</Type>
  <ChoicesCount>4</ChoicesCount>
  <Orientation>Left</Orientation>
</Layout>
</file>

<file path=customXml/item19.xml><?xml version="1.0" encoding="utf-8"?>
<Layout>
  <Type>MultipleChoice</Type>
  <ChoicesCount>4</ChoicesCount>
  <Orientation>Left</Orientation>
</Layout>
</file>

<file path=customXml/item2.xml><?xml version="1.0" encoding="utf-8"?>
<Layout>
  <Type>MultipleChoice</Type>
  <ChoicesCount>4</ChoicesCount>
  <Orientation>Left</Orientation>
</Layout>
</file>

<file path=customXml/item3.xml><?xml version="1.0" encoding="utf-8"?>
<Layout>
  <Type>MultipleChoice</Type>
  <ChoicesCount>4</ChoicesCount>
  <Orientation>Left</Orientation>
</Layout>
</file>

<file path=customXml/item4.xml><?xml version="1.0" encoding="utf-8"?>
<Layout>
  <Type>MultipleChoice</Type>
  <ChoicesCount>4</ChoicesCount>
  <Orientation>Right</Orientation>
</Layout>
</file>

<file path=customXml/item5.xml><?xml version="1.0" encoding="utf-8"?>
<Layout>
  <Type>MultipleChoice</Type>
  <ChoicesCount>4</ChoicesCount>
  <Orientation>Right</Orientation>
</Layout>
</file>

<file path=customXml/item6.xml><?xml version="1.0" encoding="utf-8"?>
<Layout>
  <Type>MultipleChoice</Type>
  <ChoicesCount>4</ChoicesCount>
  <Orientation>Left</Orientation>
</Layout>
</file>

<file path=customXml/item7.xml><?xml version="1.0" encoding="utf-8"?>
<Layout>
  <Type>MultipleChoice</Type>
  <ChoicesCount>4</ChoicesCount>
  <Orientation>Right</Orientation>
</Layout>
</file>

<file path=customXml/item8.xml><?xml version="1.0" encoding="utf-8"?>
<Layout>
  <Type>MultipleChoice</Type>
  <ChoicesCount>4</ChoicesCount>
  <Orientation>Left</Orientation>
</Layout>
</file>

<file path=customXml/item9.xml><?xml version="1.0" encoding="utf-8"?>
<Layout>
  <Type>MultipleChoice</Type>
  <ChoicesCount>4</ChoicesCount>
  <Orientation>Left</Orientation>
</Layout>
</file>

<file path=customXml/itemProps1.xml><?xml version="1.0" encoding="utf-8"?>
<ds:datastoreItem xmlns:ds="http://schemas.openxmlformats.org/officeDocument/2006/customXml" ds:itemID="{AFA57178-25B5-4946-AA4C-41607ED482AD}">
  <ds:schemaRefs/>
</ds:datastoreItem>
</file>

<file path=customXml/itemProps10.xml><?xml version="1.0" encoding="utf-8"?>
<ds:datastoreItem xmlns:ds="http://schemas.openxmlformats.org/officeDocument/2006/customXml" ds:itemID="{00D668DF-2E98-4418-80D5-830A9FBAFADD}">
  <ds:schemaRefs/>
</ds:datastoreItem>
</file>

<file path=customXml/itemProps11.xml><?xml version="1.0" encoding="utf-8"?>
<ds:datastoreItem xmlns:ds="http://schemas.openxmlformats.org/officeDocument/2006/customXml" ds:itemID="{931354F2-A074-4DD2-B64A-BE0A35F595FA}">
  <ds:schemaRefs/>
</ds:datastoreItem>
</file>

<file path=customXml/itemProps12.xml><?xml version="1.0" encoding="utf-8"?>
<ds:datastoreItem xmlns:ds="http://schemas.openxmlformats.org/officeDocument/2006/customXml" ds:itemID="{36BD12AF-A6F3-4164-BBE1-A2EFF983B443}">
  <ds:schemaRefs/>
</ds:datastoreItem>
</file>

<file path=customXml/itemProps13.xml><?xml version="1.0" encoding="utf-8"?>
<ds:datastoreItem xmlns:ds="http://schemas.openxmlformats.org/officeDocument/2006/customXml" ds:itemID="{F124BF1A-A91E-4319-814B-0F76B1AAB818}">
  <ds:schemaRefs/>
</ds:datastoreItem>
</file>

<file path=customXml/itemProps14.xml><?xml version="1.0" encoding="utf-8"?>
<ds:datastoreItem xmlns:ds="http://schemas.openxmlformats.org/officeDocument/2006/customXml" ds:itemID="{31EADD21-10E1-447B-A62F-9EC345202423}">
  <ds:schemaRefs/>
</ds:datastoreItem>
</file>

<file path=customXml/itemProps15.xml><?xml version="1.0" encoding="utf-8"?>
<ds:datastoreItem xmlns:ds="http://schemas.openxmlformats.org/officeDocument/2006/customXml" ds:itemID="{8D130AA6-A9E1-4211-BE7C-CBE6CD613867}">
  <ds:schemaRefs/>
</ds:datastoreItem>
</file>

<file path=customXml/itemProps16.xml><?xml version="1.0" encoding="utf-8"?>
<ds:datastoreItem xmlns:ds="http://schemas.openxmlformats.org/officeDocument/2006/customXml" ds:itemID="{5F1AC9BE-0B9C-4439-8ECB-5F548582C274}">
  <ds:schemaRefs/>
</ds:datastoreItem>
</file>

<file path=customXml/itemProps17.xml><?xml version="1.0" encoding="utf-8"?>
<ds:datastoreItem xmlns:ds="http://schemas.openxmlformats.org/officeDocument/2006/customXml" ds:itemID="{E0D0ACFC-D064-4E00-A19D-72FD7C65ED0B}">
  <ds:schemaRefs/>
</ds:datastoreItem>
</file>

<file path=customXml/itemProps18.xml><?xml version="1.0" encoding="utf-8"?>
<ds:datastoreItem xmlns:ds="http://schemas.openxmlformats.org/officeDocument/2006/customXml" ds:itemID="{1DB269E6-E1AD-419E-9D71-809A41498474}">
  <ds:schemaRefs/>
</ds:datastoreItem>
</file>

<file path=customXml/itemProps19.xml><?xml version="1.0" encoding="utf-8"?>
<ds:datastoreItem xmlns:ds="http://schemas.openxmlformats.org/officeDocument/2006/customXml" ds:itemID="{A265F859-D13E-4AC3-B76A-6319606B6B54}">
  <ds:schemaRefs/>
</ds:datastoreItem>
</file>

<file path=customXml/itemProps2.xml><?xml version="1.0" encoding="utf-8"?>
<ds:datastoreItem xmlns:ds="http://schemas.openxmlformats.org/officeDocument/2006/customXml" ds:itemID="{0F708C46-46DC-44D5-B72F-02205BE3DEBA}">
  <ds:schemaRefs/>
</ds:datastoreItem>
</file>

<file path=customXml/itemProps3.xml><?xml version="1.0" encoding="utf-8"?>
<ds:datastoreItem xmlns:ds="http://schemas.openxmlformats.org/officeDocument/2006/customXml" ds:itemID="{5CC7990B-BC14-4D08-ADE4-E075D01D5F6E}">
  <ds:schemaRefs/>
</ds:datastoreItem>
</file>

<file path=customXml/itemProps4.xml><?xml version="1.0" encoding="utf-8"?>
<ds:datastoreItem xmlns:ds="http://schemas.openxmlformats.org/officeDocument/2006/customXml" ds:itemID="{B1238424-DA28-4679-96F3-C96D6AB7FE7E}">
  <ds:schemaRefs/>
</ds:datastoreItem>
</file>

<file path=customXml/itemProps5.xml><?xml version="1.0" encoding="utf-8"?>
<ds:datastoreItem xmlns:ds="http://schemas.openxmlformats.org/officeDocument/2006/customXml" ds:itemID="{FB818DF6-14F9-4C80-9146-A2C41D297352}">
  <ds:schemaRefs/>
</ds:datastoreItem>
</file>

<file path=customXml/itemProps6.xml><?xml version="1.0" encoding="utf-8"?>
<ds:datastoreItem xmlns:ds="http://schemas.openxmlformats.org/officeDocument/2006/customXml" ds:itemID="{206DC348-1E81-446D-B8AC-7C2F965B2221}">
  <ds:schemaRefs/>
</ds:datastoreItem>
</file>

<file path=customXml/itemProps7.xml><?xml version="1.0" encoding="utf-8"?>
<ds:datastoreItem xmlns:ds="http://schemas.openxmlformats.org/officeDocument/2006/customXml" ds:itemID="{D066CEE8-A485-4ECB-B509-4EE257212389}">
  <ds:schemaRefs/>
</ds:datastoreItem>
</file>

<file path=customXml/itemProps8.xml><?xml version="1.0" encoding="utf-8"?>
<ds:datastoreItem xmlns:ds="http://schemas.openxmlformats.org/officeDocument/2006/customXml" ds:itemID="{89C584EF-1C6A-47FF-AE69-4D0ED85CB5CB}">
  <ds:schemaRefs/>
</ds:datastoreItem>
</file>

<file path=customXml/itemProps9.xml><?xml version="1.0" encoding="utf-8"?>
<ds:datastoreItem xmlns:ds="http://schemas.openxmlformats.org/officeDocument/2006/customXml" ds:itemID="{8FA2DF2A-4B33-4154-AF08-EC6C84565C95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TC101790491[[fn=反光薄膜]]</Template>
  <TotalTime>64</TotalTime>
  <Words>709</Words>
  <Application>Microsoft Office PowerPoint</Application>
  <PresentationFormat>如螢幕大小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17</vt:i4>
      </vt:variant>
    </vt:vector>
  </HeadingPairs>
  <TitlesOfParts>
    <vt:vector size="18" baseType="lpstr">
      <vt:lpstr>Mylar</vt:lpstr>
      <vt:lpstr>ETV – Electricity at Home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ETV – Electricity at Home</dc:title>
  <dc:creator>LEE, Ying-chi, Jackie</dc:creator>
  <cp:lastModifiedBy>LEE, Ying-chi, Jackie</cp:lastModifiedBy>
  <cp:revision>8</cp:revision>
  <dcterms:created xsi:type="dcterms:W3CDTF">2011-11-04T02:36:07Z</dcterms:created>
  <dcterms:modified xsi:type="dcterms:W3CDTF">2012-01-05T06:48:43Z</dcterms:modified>
</cp:coreProperties>
</file>